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  <p:sldMasterId id="2147483825" r:id="rId2"/>
  </p:sldMasterIdLst>
  <p:notesMasterIdLst>
    <p:notesMasterId r:id="rId9"/>
  </p:notesMasterIdLst>
  <p:sldIdLst>
    <p:sldId id="500" r:id="rId3"/>
    <p:sldId id="501" r:id="rId4"/>
    <p:sldId id="719" r:id="rId5"/>
    <p:sldId id="715" r:id="rId6"/>
    <p:sldId id="693" r:id="rId7"/>
    <p:sldId id="717" r:id="rId8"/>
  </p:sldIdLst>
  <p:sldSz cx="9144000" cy="5143500" type="screen16x9"/>
  <p:notesSz cx="6858000" cy="9144000"/>
  <p:defaultTextStyle>
    <a:defPPr>
      <a:defRPr lang="en-US"/>
    </a:defPPr>
    <a:lvl1pPr marL="0" algn="l" defTabSz="522526" rtl="0" eaLnBrk="1" latinLnBrk="0" hangingPunct="1">
      <a:defRPr sz="1029" kern="1200">
        <a:solidFill>
          <a:schemeClr val="tx1"/>
        </a:solidFill>
        <a:latin typeface="+mn-lt"/>
        <a:ea typeface="+mn-ea"/>
        <a:cs typeface="+mn-cs"/>
      </a:defRPr>
    </a:lvl1pPr>
    <a:lvl2pPr marL="261263" algn="l" defTabSz="522526" rtl="0" eaLnBrk="1" latinLnBrk="0" hangingPunct="1">
      <a:defRPr sz="1029" kern="1200">
        <a:solidFill>
          <a:schemeClr val="tx1"/>
        </a:solidFill>
        <a:latin typeface="+mn-lt"/>
        <a:ea typeface="+mn-ea"/>
        <a:cs typeface="+mn-cs"/>
      </a:defRPr>
    </a:lvl2pPr>
    <a:lvl3pPr marL="522526" algn="l" defTabSz="522526" rtl="0" eaLnBrk="1" latinLnBrk="0" hangingPunct="1">
      <a:defRPr sz="1029" kern="1200">
        <a:solidFill>
          <a:schemeClr val="tx1"/>
        </a:solidFill>
        <a:latin typeface="+mn-lt"/>
        <a:ea typeface="+mn-ea"/>
        <a:cs typeface="+mn-cs"/>
      </a:defRPr>
    </a:lvl3pPr>
    <a:lvl4pPr marL="783788" algn="l" defTabSz="522526" rtl="0" eaLnBrk="1" latinLnBrk="0" hangingPunct="1">
      <a:defRPr sz="1029" kern="1200">
        <a:solidFill>
          <a:schemeClr val="tx1"/>
        </a:solidFill>
        <a:latin typeface="+mn-lt"/>
        <a:ea typeface="+mn-ea"/>
        <a:cs typeface="+mn-cs"/>
      </a:defRPr>
    </a:lvl4pPr>
    <a:lvl5pPr marL="1045051" algn="l" defTabSz="522526" rtl="0" eaLnBrk="1" latinLnBrk="0" hangingPunct="1">
      <a:defRPr sz="1029" kern="1200">
        <a:solidFill>
          <a:schemeClr val="tx1"/>
        </a:solidFill>
        <a:latin typeface="+mn-lt"/>
        <a:ea typeface="+mn-ea"/>
        <a:cs typeface="+mn-cs"/>
      </a:defRPr>
    </a:lvl5pPr>
    <a:lvl6pPr marL="1306314" algn="l" defTabSz="522526" rtl="0" eaLnBrk="1" latinLnBrk="0" hangingPunct="1">
      <a:defRPr sz="1029" kern="1200">
        <a:solidFill>
          <a:schemeClr val="tx1"/>
        </a:solidFill>
        <a:latin typeface="+mn-lt"/>
        <a:ea typeface="+mn-ea"/>
        <a:cs typeface="+mn-cs"/>
      </a:defRPr>
    </a:lvl6pPr>
    <a:lvl7pPr marL="1567576" algn="l" defTabSz="522526" rtl="0" eaLnBrk="1" latinLnBrk="0" hangingPunct="1">
      <a:defRPr sz="1029" kern="1200">
        <a:solidFill>
          <a:schemeClr val="tx1"/>
        </a:solidFill>
        <a:latin typeface="+mn-lt"/>
        <a:ea typeface="+mn-ea"/>
        <a:cs typeface="+mn-cs"/>
      </a:defRPr>
    </a:lvl7pPr>
    <a:lvl8pPr marL="1828839" algn="l" defTabSz="522526" rtl="0" eaLnBrk="1" latinLnBrk="0" hangingPunct="1">
      <a:defRPr sz="1029" kern="1200">
        <a:solidFill>
          <a:schemeClr val="tx1"/>
        </a:solidFill>
        <a:latin typeface="+mn-lt"/>
        <a:ea typeface="+mn-ea"/>
        <a:cs typeface="+mn-cs"/>
      </a:defRPr>
    </a:lvl8pPr>
    <a:lvl9pPr marL="2090101" algn="l" defTabSz="522526" rtl="0" eaLnBrk="1" latinLnBrk="0" hangingPunct="1">
      <a:defRPr sz="102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CEF"/>
    <a:srgbClr val="C8FDF7"/>
    <a:srgbClr val="00188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126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BD7A2-1C8E-4B49-ADF0-02BFB1DDE38A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20B8C6-E51E-4DF5-B2F6-F5F32C7B0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825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22526" rtl="0" eaLnBrk="1" latinLnBrk="0" hangingPunct="1">
      <a:defRPr sz="686" kern="1200">
        <a:solidFill>
          <a:schemeClr val="tx1"/>
        </a:solidFill>
        <a:latin typeface="+mn-lt"/>
        <a:ea typeface="+mn-ea"/>
        <a:cs typeface="+mn-cs"/>
      </a:defRPr>
    </a:lvl1pPr>
    <a:lvl2pPr marL="261263" algn="l" defTabSz="522526" rtl="0" eaLnBrk="1" latinLnBrk="0" hangingPunct="1">
      <a:defRPr sz="686" kern="1200">
        <a:solidFill>
          <a:schemeClr val="tx1"/>
        </a:solidFill>
        <a:latin typeface="+mn-lt"/>
        <a:ea typeface="+mn-ea"/>
        <a:cs typeface="+mn-cs"/>
      </a:defRPr>
    </a:lvl2pPr>
    <a:lvl3pPr marL="522526" algn="l" defTabSz="522526" rtl="0" eaLnBrk="1" latinLnBrk="0" hangingPunct="1">
      <a:defRPr sz="686" kern="1200">
        <a:solidFill>
          <a:schemeClr val="tx1"/>
        </a:solidFill>
        <a:latin typeface="+mn-lt"/>
        <a:ea typeface="+mn-ea"/>
        <a:cs typeface="+mn-cs"/>
      </a:defRPr>
    </a:lvl3pPr>
    <a:lvl4pPr marL="783788" algn="l" defTabSz="522526" rtl="0" eaLnBrk="1" latinLnBrk="0" hangingPunct="1">
      <a:defRPr sz="686" kern="1200">
        <a:solidFill>
          <a:schemeClr val="tx1"/>
        </a:solidFill>
        <a:latin typeface="+mn-lt"/>
        <a:ea typeface="+mn-ea"/>
        <a:cs typeface="+mn-cs"/>
      </a:defRPr>
    </a:lvl4pPr>
    <a:lvl5pPr marL="1045051" algn="l" defTabSz="522526" rtl="0" eaLnBrk="1" latinLnBrk="0" hangingPunct="1">
      <a:defRPr sz="686" kern="1200">
        <a:solidFill>
          <a:schemeClr val="tx1"/>
        </a:solidFill>
        <a:latin typeface="+mn-lt"/>
        <a:ea typeface="+mn-ea"/>
        <a:cs typeface="+mn-cs"/>
      </a:defRPr>
    </a:lvl5pPr>
    <a:lvl6pPr marL="1306314" algn="l" defTabSz="522526" rtl="0" eaLnBrk="1" latinLnBrk="0" hangingPunct="1">
      <a:defRPr sz="686" kern="1200">
        <a:solidFill>
          <a:schemeClr val="tx1"/>
        </a:solidFill>
        <a:latin typeface="+mn-lt"/>
        <a:ea typeface="+mn-ea"/>
        <a:cs typeface="+mn-cs"/>
      </a:defRPr>
    </a:lvl6pPr>
    <a:lvl7pPr marL="1567576" algn="l" defTabSz="522526" rtl="0" eaLnBrk="1" latinLnBrk="0" hangingPunct="1">
      <a:defRPr sz="686" kern="1200">
        <a:solidFill>
          <a:schemeClr val="tx1"/>
        </a:solidFill>
        <a:latin typeface="+mn-lt"/>
        <a:ea typeface="+mn-ea"/>
        <a:cs typeface="+mn-cs"/>
      </a:defRPr>
    </a:lvl7pPr>
    <a:lvl8pPr marL="1828839" algn="l" defTabSz="522526" rtl="0" eaLnBrk="1" latinLnBrk="0" hangingPunct="1">
      <a:defRPr sz="686" kern="1200">
        <a:solidFill>
          <a:schemeClr val="tx1"/>
        </a:solidFill>
        <a:latin typeface="+mn-lt"/>
        <a:ea typeface="+mn-ea"/>
        <a:cs typeface="+mn-cs"/>
      </a:defRPr>
    </a:lvl8pPr>
    <a:lvl9pPr marL="2090101" algn="l" defTabSz="522526" rtl="0" eaLnBrk="1" latinLnBrk="0" hangingPunct="1">
      <a:defRPr sz="68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31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141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3951"/>
            <a:ext cx="7772400" cy="1507331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715816"/>
            <a:ext cx="7772400" cy="647700"/>
          </a:xfrm>
        </p:spPr>
        <p:txBody>
          <a:bodyPr/>
          <a:lstStyle>
            <a:lvl1pPr marL="0" indent="0" algn="l">
              <a:buNone/>
              <a:defRPr>
                <a:solidFill>
                  <a:schemeClr val="accent5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3495878"/>
            <a:ext cx="1550364" cy="130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613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7982"/>
            <a:ext cx="8643937" cy="6131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28600" y="819150"/>
            <a:ext cx="8686800" cy="457200"/>
          </a:xfrm>
        </p:spPr>
        <p:txBody>
          <a:bodyPr/>
          <a:lstStyle>
            <a:lvl1pPr marL="0" indent="0">
              <a:buNone/>
              <a:defRPr b="0">
                <a:solidFill>
                  <a:schemeClr val="accent5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asted-image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58"/>
          <a:stretch/>
        </p:blipFill>
        <p:spPr>
          <a:xfrm>
            <a:off x="8458201" y="4744666"/>
            <a:ext cx="435235" cy="25683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2887" y="4769267"/>
            <a:ext cx="2133600" cy="274320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EE7E6D-9797-4469-BFDF-091AD21B4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687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2887" y="4769267"/>
            <a:ext cx="2133600" cy="274320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EE7E6D-9797-4469-BFDF-091AD21B4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3481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asted-image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58"/>
          <a:stretch/>
        </p:blipFill>
        <p:spPr>
          <a:xfrm>
            <a:off x="8458201" y="4744666"/>
            <a:ext cx="435235" cy="25683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2887" y="4769267"/>
            <a:ext cx="2133600" cy="274320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EE7E6D-9797-4469-BFDF-091AD21B4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9224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2887" y="4769267"/>
            <a:ext cx="2133600" cy="274320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EE7E6D-9797-4469-BFDF-091AD21B4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6129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asted-image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58"/>
          <a:stretch/>
        </p:blipFill>
        <p:spPr>
          <a:xfrm>
            <a:off x="8458201" y="4744666"/>
            <a:ext cx="435235" cy="25683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2887" y="4769267"/>
            <a:ext cx="2133600" cy="274320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EE7E6D-9797-4469-BFDF-091AD21B4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4386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break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4552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42889" y="2038350"/>
            <a:ext cx="8672512" cy="1600200"/>
          </a:xfrm>
        </p:spPr>
        <p:txBody>
          <a:bodyPr anchor="b"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75977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break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45529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42889" y="2038350"/>
            <a:ext cx="8672512" cy="1600200"/>
          </a:xfrm>
        </p:spPr>
        <p:txBody>
          <a:bodyPr anchor="b"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275876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92723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971550"/>
            <a:ext cx="4153710" cy="2358372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2410027" y="3638551"/>
            <a:ext cx="411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  <a:r>
              <a:rPr lang="en-US" sz="320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YOU</a:t>
            </a:r>
            <a:endParaRPr lang="en-US" sz="3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0188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971550"/>
            <a:ext cx="4153710" cy="2358372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2410027" y="3638551"/>
            <a:ext cx="411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  <a:r>
              <a:rPr lang="en-US" sz="320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YOU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059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3951"/>
            <a:ext cx="7772400" cy="1507331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715816"/>
            <a:ext cx="7772400" cy="6477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5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755767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053F-4205-439F-B829-BA821FBF09D4}" type="datetimeFigureOut">
              <a:rPr lang="en-GB" smtClean="0"/>
              <a:t>26/05/2020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42887" y="4769267"/>
            <a:ext cx="2133600" cy="274320"/>
          </a:xfrm>
          <a:prstGeom prst="rect">
            <a:avLst/>
          </a:prstGeom>
        </p:spPr>
        <p:txBody>
          <a:bodyPr/>
          <a:lstStyle/>
          <a:p>
            <a:fld id="{F5E47AF5-717D-4266-AED6-9E8EB8D80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76437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-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ceqQ7U3Zn6n4_2VB_HRCAbsAtvskv2YT_2-b9nkXw5QTz9U2Qn6tIjkn6MA35Yv89crtmPCLGumeksZZWT6aZOu2K9sGxAqmH28Y5Sar3XUD1Q4e3Lk7J6SE37rn5IWvdEFpGQh4Jo.png" descr="CceqQ7U3Zn6n4_2VB_HRCAbsAtvskv2YT_2-b9nkXw5QTz9U2Qn6tIjkn6MA35Yv89crtmPCLGumeksZZWT6aZOu2K9sGxAqmH28Y5Sar3XUD1Q4e3Lk7J6SE37rn5IWvdEFpGQh4J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7347" y="4403306"/>
            <a:ext cx="731395" cy="509691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Rectangle"/>
          <p:cNvSpPr/>
          <p:nvPr/>
        </p:nvSpPr>
        <p:spPr>
          <a:xfrm>
            <a:off x="-10521" y="-15241"/>
            <a:ext cx="9165042" cy="103047"/>
          </a:xfrm>
          <a:prstGeom prst="rect">
            <a:avLst/>
          </a:prstGeom>
          <a:solidFill>
            <a:srgbClr val="0195E6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endParaRPr sz="1800"/>
          </a:p>
        </p:txBody>
      </p:sp>
      <p:sp>
        <p:nvSpPr>
          <p:cNvPr id="24" name="Slide Number"/>
          <p:cNvSpPr>
            <a:spLocks noGrp="1"/>
          </p:cNvSpPr>
          <p:nvPr>
            <p:ph type="sldNum" sz="quarter" idx="2"/>
          </p:nvPr>
        </p:nvSpPr>
        <p:spPr>
          <a:xfrm>
            <a:off x="6057900" y="4560159"/>
            <a:ext cx="1600200" cy="41420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1250814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053F-4205-439F-B829-BA821FBF09D4}" type="datetimeFigureOut">
              <a:rPr lang="en-GB" smtClean="0"/>
              <a:t>26/05/2020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7AF5-717D-4266-AED6-9E8EB8D80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37679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053F-4205-439F-B829-BA821FBF09D4}" type="datetimeFigureOut">
              <a:rPr lang="en-GB" smtClean="0"/>
              <a:t>26/05/2020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7AF5-717D-4266-AED6-9E8EB8D80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91845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053F-4205-439F-B829-BA821FBF09D4}" type="datetimeFigureOut">
              <a:rPr lang="en-GB" smtClean="0"/>
              <a:t>26/05/2020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7AF5-717D-4266-AED6-9E8EB8D80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62656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053F-4205-439F-B829-BA821FBF09D4}" type="datetimeFigureOut">
              <a:rPr lang="en-GB" smtClean="0"/>
              <a:t>26/05/2020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7AF5-717D-4266-AED6-9E8EB8D80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74152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053F-4205-439F-B829-BA821FBF09D4}" type="datetimeFigureOut">
              <a:rPr lang="en-GB" smtClean="0"/>
              <a:t>26/05/2020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7AF5-717D-4266-AED6-9E8EB8D80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28827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053F-4205-439F-B829-BA821FBF09D4}" type="datetimeFigureOut">
              <a:rPr lang="en-GB" smtClean="0"/>
              <a:t>26/05/2020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7AF5-717D-4266-AED6-9E8EB8D80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3032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053F-4205-439F-B829-BA821FBF09D4}" type="datetimeFigureOut">
              <a:rPr lang="en-GB" smtClean="0"/>
              <a:t>26/05/2020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7AF5-717D-4266-AED6-9E8EB8D80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5888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053F-4205-439F-B829-BA821FBF09D4}" type="datetimeFigureOut">
              <a:rPr lang="en-GB" smtClean="0"/>
              <a:t>26/05/2020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7AF5-717D-4266-AED6-9E8EB8D80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3514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8" b="8589"/>
          <a:stretch/>
        </p:blipFill>
        <p:spPr bwMode="auto">
          <a:xfrm>
            <a:off x="2" y="1"/>
            <a:ext cx="9143999" cy="5157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2253395"/>
            <a:ext cx="9144000" cy="636712"/>
          </a:xfrm>
          <a:prstGeom prst="rect">
            <a:avLst/>
          </a:prstGeom>
          <a:solidFill>
            <a:srgbClr val="1C2B30">
              <a:alpha val="65098"/>
            </a:srgbClr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18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3951"/>
            <a:ext cx="7772400" cy="1507331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715816"/>
            <a:ext cx="7772400" cy="6477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5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3495878"/>
            <a:ext cx="1550364" cy="130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2422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053F-4205-439F-B829-BA821FBF09D4}" type="datetimeFigureOut">
              <a:rPr lang="en-GB" smtClean="0"/>
              <a:t>26/05/2020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7AF5-717D-4266-AED6-9E8EB8D80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0914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053F-4205-439F-B829-BA821FBF09D4}" type="datetimeFigureOut">
              <a:rPr lang="en-GB" smtClean="0"/>
              <a:t>26/05/2020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7AF5-717D-4266-AED6-9E8EB8D80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9083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5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053F-4205-439F-B829-BA821FBF09D4}" type="datetimeFigureOut">
              <a:rPr lang="en-GB" smtClean="0"/>
              <a:t>26/05/2020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7AF5-717D-4266-AED6-9E8EB8D80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16423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-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ceqQ7U3Zn6n4_2VB_HRCAbsAtvskv2YT_2-b9nkXw5QTz9U2Qn6tIjkn6MA35Yv89crtmPCLGumeksZZWT6aZOu2K9sGxAqmH28Y5Sar3XUD1Q4e3Lk7J6SE37rn5IWvdEFpGQh4Jo.png" descr="CceqQ7U3Zn6n4_2VB_HRCAbsAtvskv2YT_2-b9nkXw5QTz9U2Qn6tIjkn6MA35Yv89crtmPCLGumeksZZWT6aZOu2K9sGxAqmH28Y5Sar3XUD1Q4e3Lk7J6SE37rn5IWvdEFpGQh4J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7348" y="4403306"/>
            <a:ext cx="731395" cy="509691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Rectangle"/>
          <p:cNvSpPr/>
          <p:nvPr/>
        </p:nvSpPr>
        <p:spPr>
          <a:xfrm>
            <a:off x="-10521" y="-15241"/>
            <a:ext cx="9165042" cy="103047"/>
          </a:xfrm>
          <a:prstGeom prst="rect">
            <a:avLst/>
          </a:prstGeom>
          <a:solidFill>
            <a:srgbClr val="0195E6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endParaRPr sz="1800"/>
          </a:p>
        </p:txBody>
      </p:sp>
      <p:sp>
        <p:nvSpPr>
          <p:cNvPr id="24" name="Slide Number"/>
          <p:cNvSpPr>
            <a:spLocks noGrp="1"/>
          </p:cNvSpPr>
          <p:nvPr>
            <p:ph type="sldNum" sz="quarter" idx="2"/>
          </p:nvPr>
        </p:nvSpPr>
        <p:spPr>
          <a:xfrm>
            <a:off x="6057900" y="4560160"/>
            <a:ext cx="1600200" cy="41420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653612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sty slaj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5429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0" b="19040"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2253395"/>
            <a:ext cx="9144000" cy="636712"/>
          </a:xfrm>
          <a:prstGeom prst="rect">
            <a:avLst/>
          </a:prstGeom>
          <a:solidFill>
            <a:srgbClr val="1C2B30">
              <a:alpha val="65098"/>
            </a:srgbClr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18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3951"/>
            <a:ext cx="7772400" cy="1507331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715816"/>
            <a:ext cx="7772400" cy="6477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5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3495878"/>
            <a:ext cx="1550364" cy="130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22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262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asted-image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58"/>
          <a:stretch/>
        </p:blipFill>
        <p:spPr>
          <a:xfrm>
            <a:off x="8458201" y="4744666"/>
            <a:ext cx="435235" cy="25683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2887" y="4769267"/>
            <a:ext cx="2133600" cy="274320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EE7E6D-9797-4469-BFDF-091AD21B4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684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7982"/>
            <a:ext cx="8643937" cy="613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352551"/>
            <a:ext cx="8643937" cy="3244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28600" y="819150"/>
            <a:ext cx="8686800" cy="457200"/>
          </a:xfrm>
        </p:spPr>
        <p:txBody>
          <a:bodyPr/>
          <a:lstStyle>
            <a:lvl1pPr marL="0" indent="0">
              <a:buNone/>
              <a:defRPr b="0">
                <a:solidFill>
                  <a:schemeClr val="accent5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2887" y="4769267"/>
            <a:ext cx="2133600" cy="274320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EE7E6D-9797-4469-BFDF-091AD21B4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286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asted-image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58"/>
          <a:stretch/>
        </p:blipFill>
        <p:spPr>
          <a:xfrm>
            <a:off x="8458201" y="4744666"/>
            <a:ext cx="435235" cy="25683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7982"/>
            <a:ext cx="8643937" cy="6131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352551"/>
            <a:ext cx="8643937" cy="324407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28600" y="819150"/>
            <a:ext cx="8686800" cy="457200"/>
          </a:xfrm>
        </p:spPr>
        <p:txBody>
          <a:bodyPr/>
          <a:lstStyle>
            <a:lvl1pPr marL="0" indent="0">
              <a:buNone/>
              <a:defRPr b="0">
                <a:solidFill>
                  <a:schemeClr val="accent5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2309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28600" y="819150"/>
            <a:ext cx="8686800" cy="457200"/>
          </a:xfrm>
        </p:spPr>
        <p:txBody>
          <a:bodyPr/>
          <a:lstStyle>
            <a:lvl1pPr marL="0" indent="0">
              <a:buNone/>
              <a:defRPr b="0">
                <a:solidFill>
                  <a:schemeClr val="accent5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1192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2888" y="207982"/>
            <a:ext cx="8643937" cy="613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2888" y="971551"/>
            <a:ext cx="8643937" cy="36250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7451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19" r:id="rId16"/>
    <p:sldLayoutId id="2147483820" r:id="rId17"/>
    <p:sldLayoutId id="2147483821" r:id="rId18"/>
    <p:sldLayoutId id="2147483822" r:id="rId19"/>
    <p:sldLayoutId id="2147483823" r:id="rId20"/>
    <p:sldLayoutId id="2147483824" r:id="rId21"/>
  </p:sldLayoutIdLst>
  <p:hf hdr="0" ftr="0" dt="0"/>
  <p:txStyles>
    <p:titleStyle>
      <a:lvl1pPr algn="l" defTabSz="914378" rtl="0" eaLnBrk="1" latinLnBrk="0" hangingPunct="1">
        <a:spcBef>
          <a:spcPct val="0"/>
        </a:spcBef>
        <a:buNone/>
        <a:defRPr sz="320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Clr>
          <a:schemeClr val="accent5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31" indent="-285743" algn="l" defTabSz="914378" rtl="0" eaLnBrk="1" latinLnBrk="0" hangingPunct="1">
        <a:spcBef>
          <a:spcPct val="20000"/>
        </a:spcBef>
        <a:buClr>
          <a:schemeClr val="accent5"/>
        </a:buClr>
        <a:buFont typeface="Arial" panose="020B0604020202020204" pitchFamily="34" charset="0"/>
        <a:buChar char="–"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72" indent="-228594" algn="l" defTabSz="914378" rtl="0" eaLnBrk="1" latinLnBrk="0" hangingPunct="1">
        <a:spcBef>
          <a:spcPct val="20000"/>
        </a:spcBef>
        <a:buClr>
          <a:schemeClr val="accent5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60" indent="-228594" algn="l" defTabSz="914378" rtl="0" eaLnBrk="1" latinLnBrk="0" hangingPunct="1">
        <a:spcBef>
          <a:spcPct val="20000"/>
        </a:spcBef>
        <a:buClr>
          <a:schemeClr val="accent5"/>
        </a:buClr>
        <a:buFont typeface="Arial" panose="020B0604020202020204" pitchFamily="34" charset="0"/>
        <a:buChar char="–"/>
        <a:defRPr sz="1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348" indent="-228594" algn="l" defTabSz="914378" rtl="0" eaLnBrk="1" latinLnBrk="0" hangingPunct="1">
        <a:spcBef>
          <a:spcPct val="20000"/>
        </a:spcBef>
        <a:buClr>
          <a:schemeClr val="accent5"/>
        </a:buClr>
        <a:buFont typeface="Arial" panose="020B0604020202020204" pitchFamily="34" charset="0"/>
        <a:buChar char="»"/>
        <a:defRPr sz="1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F0053F-4205-439F-B829-BA821FBF09D4}" type="datetimeFigureOut">
              <a:rPr lang="en-GB" smtClean="0"/>
              <a:t>26/05/2020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47AF5-717D-4266-AED6-9E8EB8D80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646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437118" y="1527878"/>
            <a:ext cx="8089321" cy="3299986"/>
          </a:xfrm>
          <a:prstGeom prst="roundRect">
            <a:avLst>
              <a:gd name="adj" fmla="val 6503"/>
            </a:avLst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D88357B-1DA7-4C4D-B996-3BD0889066A1}"/>
              </a:ext>
            </a:extLst>
          </p:cNvPr>
          <p:cNvCxnSpPr>
            <a:cxnSpLocks/>
          </p:cNvCxnSpPr>
          <p:nvPr/>
        </p:nvCxnSpPr>
        <p:spPr>
          <a:xfrm flipV="1">
            <a:off x="1046847" y="1055932"/>
            <a:ext cx="0" cy="471945"/>
          </a:xfrm>
          <a:prstGeom prst="straightConnector1">
            <a:avLst/>
          </a:prstGeom>
          <a:ln w="38100"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F9CDC998-BB49-441F-8014-FDE893D2F0F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347" y="2766086"/>
            <a:ext cx="882538" cy="72024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CFD25E6-8C01-42DD-91EA-53BF02546E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52" y="2728998"/>
            <a:ext cx="882538" cy="72024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C2D957D-1AA6-4B08-8588-4A47A6970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562" y="2766085"/>
            <a:ext cx="882538" cy="72024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F953CB9-AF91-4FEB-AB39-5209771B5F1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347" y="2728998"/>
            <a:ext cx="882538" cy="72024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1B530AE-3AB1-4902-9DD7-E7032E31319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917" y="2766086"/>
            <a:ext cx="882538" cy="720243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8A36D3F-73FA-4AD1-871E-FFF75A5969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704" y="2766085"/>
            <a:ext cx="882538" cy="72024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E8B4D6F-47F2-40F9-A14C-9696503981A2}"/>
              </a:ext>
            </a:extLst>
          </p:cNvPr>
          <p:cNvSpPr txBox="1"/>
          <p:nvPr/>
        </p:nvSpPr>
        <p:spPr>
          <a:xfrm>
            <a:off x="804310" y="646221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>
                <a:latin typeface="Consolas" panose="020B0609020204030204" pitchFamily="49" charset="0"/>
                <a:cs typeface="Arial" panose="020B0604020202020204" pitchFamily="34" charset="0"/>
              </a:rPr>
              <a:t>API</a:t>
            </a:r>
            <a:endParaRPr lang="en-US" sz="1600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58C8C03E-B3E8-4466-B249-0BCA74265EBD}"/>
              </a:ext>
            </a:extLst>
          </p:cNvPr>
          <p:cNvCxnSpPr>
            <a:cxnSpLocks/>
            <a:stCxn id="55" idx="2"/>
            <a:endCxn id="41" idx="2"/>
          </p:cNvCxnSpPr>
          <p:nvPr/>
        </p:nvCxnSpPr>
        <p:spPr>
          <a:xfrm rot="16200000" flipH="1">
            <a:off x="3784175" y="2196985"/>
            <a:ext cx="215282" cy="2793970"/>
          </a:xfrm>
          <a:prstGeom prst="curvedConnector3">
            <a:avLst>
              <a:gd name="adj1" fmla="val 206186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4332094D-47A6-4808-9342-7D61191397D1}"/>
              </a:ext>
            </a:extLst>
          </p:cNvPr>
          <p:cNvCxnSpPr>
            <a:cxnSpLocks/>
            <a:stCxn id="58" idx="0"/>
            <a:endCxn id="57" idx="0"/>
          </p:cNvCxnSpPr>
          <p:nvPr/>
        </p:nvCxnSpPr>
        <p:spPr>
          <a:xfrm rot="16200000" flipH="1" flipV="1">
            <a:off x="7117579" y="2105691"/>
            <a:ext cx="1" cy="1320787"/>
          </a:xfrm>
          <a:prstGeom prst="curvedConnector3">
            <a:avLst>
              <a:gd name="adj1" fmla="val -2286000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F25113E0-D65E-4A24-A524-EB7088F03DFB}"/>
              </a:ext>
            </a:extLst>
          </p:cNvPr>
          <p:cNvCxnSpPr>
            <a:cxnSpLocks/>
            <a:stCxn id="57" idx="2"/>
            <a:endCxn id="39" idx="2"/>
          </p:cNvCxnSpPr>
          <p:nvPr/>
        </p:nvCxnSpPr>
        <p:spPr>
          <a:xfrm rot="5400000">
            <a:off x="3742740" y="987165"/>
            <a:ext cx="215282" cy="5213611"/>
          </a:xfrm>
          <a:prstGeom prst="curvedConnector3">
            <a:avLst>
              <a:gd name="adj1" fmla="val 24905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BD50DD-D7EF-4E66-B340-404C342BC003}"/>
              </a:ext>
            </a:extLst>
          </p:cNvPr>
          <p:cNvCxnSpPr>
            <a:cxnSpLocks/>
          </p:cNvCxnSpPr>
          <p:nvPr/>
        </p:nvCxnSpPr>
        <p:spPr>
          <a:xfrm flipH="1" flipV="1">
            <a:off x="2589610" y="1055932"/>
            <a:ext cx="1" cy="72768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5348443-D911-4E75-BD5D-A2AB15706D79}"/>
              </a:ext>
            </a:extLst>
          </p:cNvPr>
          <p:cNvSpPr txBox="1"/>
          <p:nvPr/>
        </p:nvSpPr>
        <p:spPr>
          <a:xfrm>
            <a:off x="2104541" y="648126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Ingress</a:t>
            </a:r>
            <a:endParaRPr lang="en-US" sz="1600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5EFFEFE-5AC9-411B-B948-313E2CA09907}"/>
              </a:ext>
            </a:extLst>
          </p:cNvPr>
          <p:cNvSpPr/>
          <p:nvPr/>
        </p:nvSpPr>
        <p:spPr>
          <a:xfrm>
            <a:off x="1165656" y="1783618"/>
            <a:ext cx="6690633" cy="41958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Service</a:t>
            </a:r>
            <a:endParaRPr lang="en-US" sz="160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49AC496-E1F3-4A1E-86CE-F711F4596965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2852257" y="2203203"/>
            <a:ext cx="1658716" cy="57114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644DFC0-2A9C-4240-A0EB-22E6F322EFB9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1585519" y="2203203"/>
            <a:ext cx="2925454" cy="56066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779EF589-4FEB-451E-988B-C50561DF94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65" y="4105170"/>
            <a:ext cx="552234" cy="552234"/>
          </a:xfrm>
          <a:prstGeom prst="rect">
            <a:avLst/>
          </a:prstGeom>
          <a:noFill/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5289BB4-4FD7-45DC-A4AC-8F49A37C3788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1033682" y="3701611"/>
            <a:ext cx="0" cy="403559"/>
          </a:xfrm>
          <a:prstGeom prst="line">
            <a:avLst/>
          </a:prstGeom>
          <a:ln>
            <a:solidFill>
              <a:srgbClr val="0018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CD1B7C3-8912-40FF-84F1-66F0F47609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881" y="4179934"/>
            <a:ext cx="477470" cy="47747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F0F82FB-5B7D-4B10-8597-0E8701B8A12B}"/>
              </a:ext>
            </a:extLst>
          </p:cNvPr>
          <p:cNvCxnSpPr>
            <a:cxnSpLocks/>
          </p:cNvCxnSpPr>
          <p:nvPr/>
        </p:nvCxnSpPr>
        <p:spPr>
          <a:xfrm flipV="1">
            <a:off x="3806267" y="3522150"/>
            <a:ext cx="0" cy="612491"/>
          </a:xfrm>
          <a:prstGeom prst="line">
            <a:avLst/>
          </a:prstGeom>
          <a:ln>
            <a:solidFill>
              <a:srgbClr val="0018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37A2D68-0F03-487C-BD74-F2A826A56D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687" y="4074387"/>
            <a:ext cx="583017" cy="583017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177A459-8689-4DB0-8FED-42218DC41531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7045196" y="3479979"/>
            <a:ext cx="379061" cy="594408"/>
          </a:xfrm>
          <a:prstGeom prst="line">
            <a:avLst/>
          </a:prstGeom>
          <a:ln>
            <a:solidFill>
              <a:srgbClr val="0018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B0985D8-111E-47D2-BF2C-AF5E9BBD5AF7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6666134" y="3479978"/>
            <a:ext cx="379062" cy="594409"/>
          </a:xfrm>
          <a:prstGeom prst="line">
            <a:avLst/>
          </a:prstGeom>
          <a:ln>
            <a:solidFill>
              <a:srgbClr val="0018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57E1AE85-9A1A-4818-9551-8522DCF230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06" y="2981367"/>
            <a:ext cx="882538" cy="72024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907079C-107D-45D9-9EB3-768273288DC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532" y="2981368"/>
            <a:ext cx="882538" cy="72024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0583852-FF94-479A-AE09-59D69D51E079}"/>
              </a:ext>
            </a:extLst>
          </p:cNvPr>
          <p:cNvSpPr txBox="1"/>
          <p:nvPr/>
        </p:nvSpPr>
        <p:spPr>
          <a:xfrm>
            <a:off x="4119514" y="4264494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>
                <a:solidFill>
                  <a:srgbClr val="00188D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Configuration</a:t>
            </a:r>
            <a:endParaRPr lang="en-US" sz="1600" dirty="0">
              <a:solidFill>
                <a:srgbClr val="00188D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EE05A0-2A53-417F-BD3D-CA89EE86C473}"/>
              </a:ext>
            </a:extLst>
          </p:cNvPr>
          <p:cNvSpPr txBox="1"/>
          <p:nvPr/>
        </p:nvSpPr>
        <p:spPr>
          <a:xfrm>
            <a:off x="1282841" y="4264493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>
                <a:solidFill>
                  <a:srgbClr val="00188D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Secrets</a:t>
            </a:r>
            <a:endParaRPr lang="en-US" sz="1600" dirty="0">
              <a:solidFill>
                <a:srgbClr val="00188D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7E43BB-EC1D-45B1-8991-4D2170901403}"/>
              </a:ext>
            </a:extLst>
          </p:cNvPr>
          <p:cNvSpPr txBox="1"/>
          <p:nvPr/>
        </p:nvSpPr>
        <p:spPr>
          <a:xfrm>
            <a:off x="7424257" y="4264493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>
                <a:solidFill>
                  <a:srgbClr val="00188D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State</a:t>
            </a:r>
            <a:endParaRPr lang="en-US" sz="1600" dirty="0">
              <a:solidFill>
                <a:srgbClr val="00188D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05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490757" y="580374"/>
            <a:ext cx="8309293" cy="4303074"/>
          </a:xfrm>
          <a:prstGeom prst="roundRect">
            <a:avLst>
              <a:gd name="adj" fmla="val 2733"/>
            </a:avLst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685783"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23F8AAF-E668-4DC7-B513-90A15821B5C7}"/>
              </a:ext>
            </a:extLst>
          </p:cNvPr>
          <p:cNvSpPr/>
          <p:nvPr/>
        </p:nvSpPr>
        <p:spPr>
          <a:xfrm>
            <a:off x="3849020" y="1594756"/>
            <a:ext cx="1922471" cy="1953988"/>
          </a:xfrm>
          <a:prstGeom prst="roundRect">
            <a:avLst>
              <a:gd name="adj" fmla="val 4231"/>
            </a:avLst>
          </a:prstGeom>
          <a:solidFill>
            <a:schemeClr val="tx2">
              <a:lumMod val="10000"/>
              <a:lumOff val="90000"/>
              <a:alpha val="47059"/>
            </a:schemeClr>
          </a:solidFill>
          <a:ln w="63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522513">
              <a:defRPr/>
            </a:pPr>
            <a:endParaRPr lang="en-US" sz="1600">
              <a:solidFill>
                <a:srgbClr val="08D7BE">
                  <a:lumMod val="75000"/>
                </a:srgbClr>
              </a:solidFill>
              <a:latin typeface="Consolas" panose="020B0609020204030204" pitchFamily="49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1DF2839-241A-47E8-884C-5EF7B36D4A5C}"/>
              </a:ext>
            </a:extLst>
          </p:cNvPr>
          <p:cNvSpPr/>
          <p:nvPr/>
        </p:nvSpPr>
        <p:spPr>
          <a:xfrm>
            <a:off x="4032107" y="1898552"/>
            <a:ext cx="1591570" cy="1333326"/>
          </a:xfrm>
          <a:prstGeom prst="roundRect">
            <a:avLst>
              <a:gd name="adj" fmla="val 8726"/>
            </a:avLst>
          </a:prstGeom>
          <a:solidFill>
            <a:schemeClr val="tx2">
              <a:lumMod val="10000"/>
              <a:lumOff val="90000"/>
              <a:alpha val="47059"/>
            </a:schemeClr>
          </a:solidFill>
          <a:ln w="63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522513">
              <a:defRPr/>
            </a:pPr>
            <a:r>
              <a:rPr lang="en-GB" sz="1600">
                <a:solidFill>
                  <a:srgbClr val="08D7BE">
                    <a:lumMod val="75000"/>
                  </a:srgbClr>
                </a:solidFill>
                <a:latin typeface="Consolas" panose="020B0609020204030204" pitchFamily="49" charset="0"/>
              </a:rPr>
              <a:t>Pod</a:t>
            </a:r>
            <a:endParaRPr lang="en-US" sz="1600">
              <a:solidFill>
                <a:srgbClr val="08D7BE">
                  <a:lumMod val="75000"/>
                </a:srgbClr>
              </a:solidFill>
              <a:latin typeface="Consolas" panose="020B0609020204030204" pitchFamily="49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58A36D3F-73FA-4AD1-871E-FFF75A5969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519" y="2299046"/>
            <a:ext cx="882538" cy="720244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0AE076D-0524-41AA-A867-28BB70A3CBB5}"/>
              </a:ext>
            </a:extLst>
          </p:cNvPr>
          <p:cNvSpPr/>
          <p:nvPr/>
        </p:nvSpPr>
        <p:spPr>
          <a:xfrm rot="16200000">
            <a:off x="2516566" y="2393357"/>
            <a:ext cx="1953988" cy="356787"/>
          </a:xfrm>
          <a:prstGeom prst="roundRect">
            <a:avLst>
              <a:gd name="adj" fmla="val 26079"/>
            </a:avLst>
          </a:prstGeom>
          <a:solidFill>
            <a:schemeClr val="tx2">
              <a:lumMod val="10000"/>
              <a:lumOff val="90000"/>
              <a:alpha val="47059"/>
            </a:schemeClr>
          </a:solidFill>
          <a:ln w="63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2513">
              <a:defRPr/>
            </a:pPr>
            <a:r>
              <a:rPr lang="en-GB" sz="1600">
                <a:solidFill>
                  <a:srgbClr val="08D7BE">
                    <a:lumMod val="75000"/>
                  </a:srgbClr>
                </a:solidFill>
                <a:latin typeface="Consolas" panose="020B0609020204030204" pitchFamily="49" charset="0"/>
              </a:rPr>
              <a:t>Deployment</a:t>
            </a:r>
            <a:endParaRPr lang="en-US" sz="1600">
              <a:solidFill>
                <a:srgbClr val="08D7BE">
                  <a:lumMod val="75000"/>
                </a:srgbClr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3BC16E5-FC21-46B1-8BAA-95CEA0363839}"/>
              </a:ext>
            </a:extLst>
          </p:cNvPr>
          <p:cNvCxnSpPr>
            <a:cxnSpLocks/>
            <a:stCxn id="32" idx="2"/>
            <a:endCxn id="29" idx="1"/>
          </p:cNvCxnSpPr>
          <p:nvPr/>
        </p:nvCxnSpPr>
        <p:spPr>
          <a:xfrm flipV="1">
            <a:off x="3671954" y="2571750"/>
            <a:ext cx="17706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4BCFB189-CC61-4C20-BC72-0F4D7AC65798}"/>
              </a:ext>
            </a:extLst>
          </p:cNvPr>
          <p:cNvSpPr/>
          <p:nvPr/>
        </p:nvSpPr>
        <p:spPr>
          <a:xfrm>
            <a:off x="251670" y="155197"/>
            <a:ext cx="696282" cy="952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2513">
              <a:defRPr/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3" name="Picture 2" descr="Image result for kubernetes logo">
            <a:extLst>
              <a:ext uri="{FF2B5EF4-FFF2-40B4-BE49-F238E27FC236}">
                <a16:creationId xmlns:a16="http://schemas.microsoft.com/office/drawing/2014/main" id="{9FFAEFA1-5847-4FBB-82F0-924DE9368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09" y="239080"/>
            <a:ext cx="801515" cy="78018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07728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6" grpId="0" animBg="1"/>
      <p:bldP spid="3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8409" y="106137"/>
            <a:ext cx="8662307" cy="48250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800">
                <a:solidFill>
                  <a:srgbClr val="268BD2"/>
                </a:solidFill>
                <a:latin typeface="Consolas" panose="020B0609020204030204" pitchFamily="49" charset="0"/>
              </a:rPr>
              <a:t>apiVersion</a:t>
            </a:r>
            <a:r>
              <a:rPr lang="en-GB" sz="18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GB" sz="1800">
                <a:solidFill>
                  <a:srgbClr val="2AA198"/>
                </a:solidFill>
                <a:latin typeface="Consolas" panose="020B0609020204030204" pitchFamily="49" charset="0"/>
              </a:rPr>
              <a:t>apps/v1</a:t>
            </a:r>
            <a:endParaRPr lang="en-US" sz="1800">
              <a:solidFill>
                <a:srgbClr val="268BD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>
                <a:solidFill>
                  <a:srgbClr val="268BD2"/>
                </a:solidFill>
                <a:latin typeface="Consolas" panose="020B0609020204030204" pitchFamily="49" charset="0"/>
              </a:rPr>
              <a:t>kind</a:t>
            </a:r>
            <a:r>
              <a:rPr lang="en-US" sz="1800">
                <a:solidFill>
                  <a:srgbClr val="BBBBBB"/>
                </a:solidFill>
                <a:latin typeface="Consolas" panose="020B0609020204030204" pitchFamily="49" charset="0"/>
              </a:rPr>
              <a:t>: </a:t>
            </a:r>
            <a:r>
              <a:rPr lang="en-US" sz="1800">
                <a:solidFill>
                  <a:srgbClr val="2AA198"/>
                </a:solidFill>
                <a:latin typeface="Consolas" panose="020B0609020204030204" pitchFamily="49" charset="0"/>
              </a:rPr>
              <a:t>Deployment</a:t>
            </a:r>
          </a:p>
          <a:p>
            <a:pPr marL="0" indent="0">
              <a:buNone/>
            </a:pPr>
            <a:r>
              <a:rPr lang="en-GB" sz="1800">
                <a:solidFill>
                  <a:srgbClr val="268BD2"/>
                </a:solidFill>
                <a:latin typeface="Consolas" panose="020B0609020204030204" pitchFamily="49" charset="0"/>
              </a:rPr>
              <a:t>metadata</a:t>
            </a:r>
            <a:r>
              <a:rPr lang="en-GB" sz="18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GB" sz="1800">
                <a:solidFill>
                  <a:srgbClr val="BBBBBB"/>
                </a:solidFill>
                <a:latin typeface="Consolas" panose="020B0609020204030204" pitchFamily="49" charset="0"/>
              </a:rPr>
              <a:t>  </a:t>
            </a:r>
            <a:r>
              <a:rPr lang="en-GB" sz="1800">
                <a:solidFill>
                  <a:srgbClr val="268BD2"/>
                </a:solidFill>
                <a:latin typeface="Consolas" panose="020B0609020204030204" pitchFamily="49" charset="0"/>
              </a:rPr>
              <a:t>name</a:t>
            </a:r>
            <a:r>
              <a:rPr lang="en-GB" sz="18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GB" sz="1800">
                <a:solidFill>
                  <a:srgbClr val="2AA198"/>
                </a:solidFill>
                <a:latin typeface="Consolas" panose="020B0609020204030204" pitchFamily="49" charset="0"/>
              </a:rPr>
              <a:t>sleep</a:t>
            </a:r>
            <a:endParaRPr lang="en-US" sz="18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>
                <a:solidFill>
                  <a:srgbClr val="268BD2"/>
                </a:solidFill>
                <a:latin typeface="Consolas" panose="020B0609020204030204" pitchFamily="49" charset="0"/>
              </a:rPr>
              <a:t>spec</a:t>
            </a:r>
            <a:r>
              <a:rPr lang="en-US" sz="18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>
                <a:solidFill>
                  <a:srgbClr val="268BD2"/>
                </a:solidFill>
                <a:latin typeface="Consolas" panose="020B0609020204030204" pitchFamily="49" charset="0"/>
              </a:rPr>
              <a:t>  template</a:t>
            </a:r>
            <a:r>
              <a:rPr lang="en-US" sz="18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  <a:r>
              <a:rPr lang="en-US" sz="1800">
                <a:solidFill>
                  <a:srgbClr val="268BD2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>
                <a:solidFill>
                  <a:srgbClr val="268BD2"/>
                </a:solidFill>
                <a:latin typeface="Consolas" panose="020B0609020204030204" pitchFamily="49" charset="0"/>
              </a:rPr>
              <a:t>    spec:</a:t>
            </a:r>
          </a:p>
          <a:p>
            <a:pPr marL="0" indent="0">
              <a:buNone/>
            </a:pPr>
            <a:r>
              <a:rPr lang="en-US" sz="1800">
                <a:solidFill>
                  <a:srgbClr val="268BD2"/>
                </a:solidFill>
                <a:latin typeface="Consolas" panose="020B0609020204030204" pitchFamily="49" charset="0"/>
              </a:rPr>
              <a:t>      containers</a:t>
            </a:r>
            <a:r>
              <a:rPr lang="en-US" sz="18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GB" sz="1800">
                <a:solidFill>
                  <a:srgbClr val="BBBBBB"/>
                </a:solidFill>
                <a:latin typeface="Consolas" panose="020B0609020204030204" pitchFamily="49" charset="0"/>
              </a:rPr>
              <a:t>        - </a:t>
            </a:r>
            <a:r>
              <a:rPr lang="en-GB" sz="1800">
                <a:solidFill>
                  <a:srgbClr val="268BD2"/>
                </a:solidFill>
                <a:latin typeface="Consolas" panose="020B0609020204030204" pitchFamily="49" charset="0"/>
              </a:rPr>
              <a:t>name</a:t>
            </a:r>
            <a:r>
              <a:rPr lang="en-GB" sz="18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GB" sz="1800">
                <a:solidFill>
                  <a:srgbClr val="2AA198"/>
                </a:solidFill>
                <a:latin typeface="Consolas" panose="020B0609020204030204" pitchFamily="49" charset="0"/>
              </a:rPr>
              <a:t>sleep</a:t>
            </a:r>
            <a:endParaRPr lang="en-GB" sz="18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>
                <a:solidFill>
                  <a:srgbClr val="268BD2"/>
                </a:solidFill>
                <a:latin typeface="Consolas" panose="020B0609020204030204" pitchFamily="49" charset="0"/>
              </a:rPr>
              <a:t>          image</a:t>
            </a:r>
            <a:r>
              <a:rPr lang="en-GB" sz="18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GB" sz="1800">
                <a:solidFill>
                  <a:srgbClr val="2AA198"/>
                </a:solidFill>
                <a:latin typeface="Consolas" panose="020B0609020204030204" pitchFamily="49" charset="0"/>
              </a:rPr>
              <a:t>dak4dotnet/sleep</a:t>
            </a:r>
            <a:endParaRPr lang="en-US" sz="1800">
              <a:solidFill>
                <a:srgbClr val="268BD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524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490757" y="580374"/>
            <a:ext cx="8309293" cy="4303074"/>
          </a:xfrm>
          <a:prstGeom prst="roundRect">
            <a:avLst>
              <a:gd name="adj" fmla="val 2733"/>
            </a:avLst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685783"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D484E55-3381-4486-B800-23D4066F76D3}"/>
              </a:ext>
            </a:extLst>
          </p:cNvPr>
          <p:cNvSpPr/>
          <p:nvPr/>
        </p:nvSpPr>
        <p:spPr>
          <a:xfrm>
            <a:off x="1489297" y="1746629"/>
            <a:ext cx="3361938" cy="1953988"/>
          </a:xfrm>
          <a:prstGeom prst="roundRect">
            <a:avLst>
              <a:gd name="adj" fmla="val 4231"/>
            </a:avLst>
          </a:prstGeom>
          <a:solidFill>
            <a:schemeClr val="tx2">
              <a:lumMod val="10000"/>
              <a:lumOff val="90000"/>
              <a:alpha val="47059"/>
            </a:schemeClr>
          </a:solidFill>
          <a:ln w="63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522513">
              <a:defRPr/>
            </a:pPr>
            <a:r>
              <a:rPr lang="en-GB" sz="1600">
                <a:solidFill>
                  <a:srgbClr val="1C2B30">
                    <a:lumMod val="75000"/>
                    <a:lumOff val="25000"/>
                  </a:srgbClr>
                </a:solidFill>
                <a:latin typeface="Consolas" panose="020B0609020204030204" pitchFamily="49" charset="0"/>
              </a:rPr>
              <a:t>ReplicaSet</a:t>
            </a:r>
            <a:endParaRPr lang="en-US" sz="1600">
              <a:solidFill>
                <a:srgbClr val="1C2B30">
                  <a:lumMod val="75000"/>
                  <a:lumOff val="25000"/>
                </a:srgb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D2913BE-9D0D-4DDD-9759-951F0CE7C53C}"/>
              </a:ext>
            </a:extLst>
          </p:cNvPr>
          <p:cNvSpPr/>
          <p:nvPr/>
        </p:nvSpPr>
        <p:spPr>
          <a:xfrm>
            <a:off x="1602321" y="2199511"/>
            <a:ext cx="1451837" cy="1333326"/>
          </a:xfrm>
          <a:prstGeom prst="roundRect">
            <a:avLst>
              <a:gd name="adj" fmla="val 8726"/>
            </a:avLst>
          </a:prstGeom>
          <a:solidFill>
            <a:schemeClr val="tx2">
              <a:lumMod val="10000"/>
              <a:lumOff val="90000"/>
            </a:schemeClr>
          </a:solidFill>
          <a:ln w="63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522513">
              <a:defRPr/>
            </a:pPr>
            <a:r>
              <a:rPr lang="en-GB" sz="1600">
                <a:solidFill>
                  <a:srgbClr val="1C2B30">
                    <a:lumMod val="75000"/>
                    <a:lumOff val="25000"/>
                  </a:srgbClr>
                </a:solidFill>
                <a:latin typeface="Consolas" panose="020B0609020204030204" pitchFamily="49" charset="0"/>
              </a:rPr>
              <a:t>Pod</a:t>
            </a:r>
            <a:endParaRPr lang="en-US" sz="1600">
              <a:solidFill>
                <a:srgbClr val="1C2B30">
                  <a:lumMod val="75000"/>
                  <a:lumOff val="25000"/>
                </a:srgbClr>
              </a:solidFill>
              <a:latin typeface="Consolas" panose="020B0609020204030204" pitchFamily="49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FF953CB9-AF91-4FEB-AB39-5209771B5F1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970" y="2664723"/>
            <a:ext cx="882538" cy="720243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AF18B66-7526-4E61-A684-7229F952104A}"/>
              </a:ext>
            </a:extLst>
          </p:cNvPr>
          <p:cNvSpPr/>
          <p:nvPr/>
        </p:nvSpPr>
        <p:spPr>
          <a:xfrm>
            <a:off x="3277323" y="2199511"/>
            <a:ext cx="1451837" cy="1333326"/>
          </a:xfrm>
          <a:prstGeom prst="roundRect">
            <a:avLst>
              <a:gd name="adj" fmla="val 8726"/>
            </a:avLst>
          </a:prstGeom>
          <a:solidFill>
            <a:schemeClr val="tx2">
              <a:lumMod val="10000"/>
              <a:lumOff val="90000"/>
            </a:schemeClr>
          </a:solidFill>
          <a:ln w="63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522513">
              <a:defRPr/>
            </a:pPr>
            <a:r>
              <a:rPr lang="en-GB" sz="1600">
                <a:solidFill>
                  <a:srgbClr val="1C2B30">
                    <a:lumMod val="75000"/>
                    <a:lumOff val="25000"/>
                  </a:srgbClr>
                </a:solidFill>
                <a:latin typeface="Consolas" panose="020B0609020204030204" pitchFamily="49" charset="0"/>
              </a:rPr>
              <a:t>Pod</a:t>
            </a:r>
            <a:endParaRPr lang="en-US" sz="1600">
              <a:solidFill>
                <a:srgbClr val="1C2B30">
                  <a:lumMod val="75000"/>
                  <a:lumOff val="25000"/>
                </a:srgbClr>
              </a:solidFill>
              <a:latin typeface="Consolas" panose="020B0609020204030204" pitchFamily="49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1121F0B-F8B2-41C4-9D2F-CF2B7B63A18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972" y="2664723"/>
            <a:ext cx="882538" cy="720243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3D54620-7F0B-4006-A883-46B9045787D3}"/>
              </a:ext>
            </a:extLst>
          </p:cNvPr>
          <p:cNvSpPr/>
          <p:nvPr/>
        </p:nvSpPr>
        <p:spPr>
          <a:xfrm rot="16200000">
            <a:off x="177088" y="2545231"/>
            <a:ext cx="1953988" cy="356787"/>
          </a:xfrm>
          <a:prstGeom prst="roundRect">
            <a:avLst>
              <a:gd name="adj" fmla="val 26079"/>
            </a:avLst>
          </a:prstGeom>
          <a:solidFill>
            <a:schemeClr val="tx2">
              <a:lumMod val="10000"/>
              <a:lumOff val="90000"/>
              <a:alpha val="47059"/>
            </a:schemeClr>
          </a:solidFill>
          <a:ln w="63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2513">
              <a:defRPr/>
            </a:pPr>
            <a:r>
              <a:rPr lang="en-GB" sz="1600">
                <a:solidFill>
                  <a:srgbClr val="1C2B30">
                    <a:lumMod val="75000"/>
                    <a:lumOff val="25000"/>
                  </a:srgbClr>
                </a:solidFill>
                <a:latin typeface="Consolas" panose="020B0609020204030204" pitchFamily="49" charset="0"/>
              </a:rPr>
              <a:t>Deployment</a:t>
            </a:r>
            <a:endParaRPr lang="en-US" sz="1600">
              <a:solidFill>
                <a:srgbClr val="1C2B30">
                  <a:lumMod val="75000"/>
                  <a:lumOff val="25000"/>
                </a:srgbClr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C3F370-BA53-432D-92FA-108767575997}"/>
              </a:ext>
            </a:extLst>
          </p:cNvPr>
          <p:cNvCxnSpPr>
            <a:stCxn id="30" idx="2"/>
            <a:endCxn id="28" idx="1"/>
          </p:cNvCxnSpPr>
          <p:nvPr/>
        </p:nvCxnSpPr>
        <p:spPr>
          <a:xfrm flipV="1">
            <a:off x="1332476" y="2723623"/>
            <a:ext cx="156821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12BA449-C4AD-4C88-A625-FD3221C63EA1}"/>
              </a:ext>
            </a:extLst>
          </p:cNvPr>
          <p:cNvSpPr/>
          <p:nvPr/>
        </p:nvSpPr>
        <p:spPr>
          <a:xfrm>
            <a:off x="1489297" y="1152748"/>
            <a:ext cx="3361938" cy="319950"/>
          </a:xfrm>
          <a:prstGeom prst="roundRect">
            <a:avLst>
              <a:gd name="adj" fmla="val 21274"/>
            </a:avLst>
          </a:prstGeom>
          <a:solidFill>
            <a:schemeClr val="tx2">
              <a:lumMod val="10000"/>
              <a:lumOff val="90000"/>
              <a:alpha val="47059"/>
            </a:schemeClr>
          </a:solidFill>
          <a:ln w="63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2513">
              <a:defRPr/>
            </a:pPr>
            <a:r>
              <a:rPr lang="en-GB" sz="1600">
                <a:solidFill>
                  <a:srgbClr val="1C2B30">
                    <a:lumMod val="75000"/>
                    <a:lumOff val="25000"/>
                  </a:srgbClr>
                </a:solidFill>
                <a:latin typeface="Consolas" panose="020B0609020204030204" pitchFamily="49" charset="0"/>
              </a:rPr>
              <a:t>Service</a:t>
            </a:r>
            <a:endParaRPr lang="en-US" sz="1600">
              <a:solidFill>
                <a:srgbClr val="1C2B30">
                  <a:lumMod val="75000"/>
                  <a:lumOff val="25000"/>
                </a:srgbClr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A9093B6-20CD-4BE6-A191-2DFF6E70DC2B}"/>
              </a:ext>
            </a:extLst>
          </p:cNvPr>
          <p:cNvCxnSpPr>
            <a:cxnSpLocks/>
          </p:cNvCxnSpPr>
          <p:nvPr/>
        </p:nvCxnSpPr>
        <p:spPr>
          <a:xfrm>
            <a:off x="4137173" y="1473994"/>
            <a:ext cx="0" cy="725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C7A9171-5833-4202-8B3F-3DE9AE178450}"/>
              </a:ext>
            </a:extLst>
          </p:cNvPr>
          <p:cNvCxnSpPr>
            <a:cxnSpLocks/>
          </p:cNvCxnSpPr>
          <p:nvPr/>
        </p:nvCxnSpPr>
        <p:spPr>
          <a:xfrm>
            <a:off x="2133586" y="1469800"/>
            <a:ext cx="0" cy="729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2856356-D273-4E82-88EB-A664FDF5287D}"/>
              </a:ext>
            </a:extLst>
          </p:cNvPr>
          <p:cNvCxnSpPr>
            <a:cxnSpLocks/>
          </p:cNvCxnSpPr>
          <p:nvPr/>
        </p:nvCxnSpPr>
        <p:spPr>
          <a:xfrm flipV="1">
            <a:off x="3148459" y="267255"/>
            <a:ext cx="1" cy="891399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4BCFB189-CC61-4C20-BC72-0F4D7AC65798}"/>
              </a:ext>
            </a:extLst>
          </p:cNvPr>
          <p:cNvSpPr/>
          <p:nvPr/>
        </p:nvSpPr>
        <p:spPr>
          <a:xfrm>
            <a:off x="251670" y="155197"/>
            <a:ext cx="696282" cy="952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2513">
              <a:defRPr/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3" name="Picture 2" descr="Image result for kubernetes logo">
            <a:extLst>
              <a:ext uri="{FF2B5EF4-FFF2-40B4-BE49-F238E27FC236}">
                <a16:creationId xmlns:a16="http://schemas.microsoft.com/office/drawing/2014/main" id="{9FFAEFA1-5847-4FBB-82F0-924DE9368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09" y="239080"/>
            <a:ext cx="801515" cy="78018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4866E3-1BF4-430E-A686-D352B51BAC87}"/>
              </a:ext>
            </a:extLst>
          </p:cNvPr>
          <p:cNvSpPr txBox="1"/>
          <p:nvPr/>
        </p:nvSpPr>
        <p:spPr>
          <a:xfrm>
            <a:off x="3207242" y="7068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GB" sz="1800">
                <a:solidFill>
                  <a:srgbClr val="006A9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:8080</a:t>
            </a:r>
            <a:endParaRPr lang="en-US" sz="1800" dirty="0">
              <a:solidFill>
                <a:srgbClr val="006A90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13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" grpId="0" animBg="1"/>
      <p:bldP spid="30" grpId="0" animBg="1"/>
      <p:bldP spid="41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8409" y="106137"/>
            <a:ext cx="8662307" cy="48250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>
                <a:solidFill>
                  <a:srgbClr val="268BD2"/>
                </a:solidFill>
                <a:latin typeface="Consolas" panose="020B0609020204030204" pitchFamily="49" charset="0"/>
              </a:rPr>
              <a:t>kind</a:t>
            </a:r>
            <a:r>
              <a:rPr lang="en-US" sz="1800">
                <a:solidFill>
                  <a:srgbClr val="BBBBBB"/>
                </a:solidFill>
                <a:latin typeface="Consolas" panose="020B0609020204030204" pitchFamily="49" charset="0"/>
              </a:rPr>
              <a:t>: </a:t>
            </a:r>
            <a:r>
              <a:rPr lang="en-US" sz="1800">
                <a:solidFill>
                  <a:srgbClr val="2AA198"/>
                </a:solidFill>
                <a:latin typeface="Consolas" panose="020B0609020204030204" pitchFamily="49" charset="0"/>
              </a:rPr>
              <a:t>Service</a:t>
            </a:r>
          </a:p>
          <a:p>
            <a:pPr marL="0" indent="0">
              <a:buNone/>
            </a:pPr>
            <a:r>
              <a:rPr lang="en-US" sz="1800">
                <a:solidFill>
                  <a:srgbClr val="268BD2"/>
                </a:solidFill>
                <a:latin typeface="Consolas" panose="020B0609020204030204" pitchFamily="49" charset="0"/>
              </a:rPr>
              <a:t>spec</a:t>
            </a:r>
            <a:r>
              <a:rPr lang="en-US" sz="18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>
                <a:solidFill>
                  <a:srgbClr val="268BD2"/>
                </a:solidFill>
                <a:latin typeface="Consolas" panose="020B0609020204030204" pitchFamily="49" charset="0"/>
              </a:rPr>
              <a:t>  ports</a:t>
            </a:r>
            <a:r>
              <a:rPr lang="en-US" sz="18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>
                <a:solidFill>
                  <a:srgbClr val="BBBBBB"/>
                </a:solidFill>
                <a:latin typeface="Consolas" panose="020B0609020204030204" pitchFamily="49" charset="0"/>
              </a:rPr>
              <a:t>    - </a:t>
            </a:r>
            <a:r>
              <a:rPr lang="en-US" sz="1800">
                <a:solidFill>
                  <a:srgbClr val="268BD2"/>
                </a:solidFill>
                <a:latin typeface="Consolas" panose="020B0609020204030204" pitchFamily="49" charset="0"/>
              </a:rPr>
              <a:t>port</a:t>
            </a:r>
            <a:r>
              <a:rPr lang="en-US" sz="1800">
                <a:solidFill>
                  <a:srgbClr val="BBBBBB"/>
                </a:solidFill>
                <a:latin typeface="Consolas" panose="020B0609020204030204" pitchFamily="49" charset="0"/>
              </a:rPr>
              <a:t>: </a:t>
            </a:r>
            <a:r>
              <a:rPr lang="en-US" sz="1800">
                <a:solidFill>
                  <a:srgbClr val="D33682"/>
                </a:solidFill>
                <a:latin typeface="Consolas" panose="020B0609020204030204" pitchFamily="49" charset="0"/>
              </a:rPr>
              <a:t>80</a:t>
            </a:r>
            <a:endParaRPr lang="en-US" sz="18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>
                <a:solidFill>
                  <a:srgbClr val="268BD2"/>
                </a:solidFill>
                <a:latin typeface="Consolas" panose="020B0609020204030204" pitchFamily="49" charset="0"/>
              </a:rPr>
              <a:t>      targetPort</a:t>
            </a:r>
            <a:r>
              <a:rPr lang="en-US" sz="1800">
                <a:solidFill>
                  <a:srgbClr val="BBBBBB"/>
                </a:solidFill>
                <a:latin typeface="Consolas" panose="020B0609020204030204" pitchFamily="49" charset="0"/>
              </a:rPr>
              <a:t>: </a:t>
            </a:r>
            <a:r>
              <a:rPr lang="en-US" sz="1800">
                <a:solidFill>
                  <a:srgbClr val="D33682"/>
                </a:solidFill>
                <a:latin typeface="Consolas" panose="020B0609020204030204" pitchFamily="49" charset="0"/>
              </a:rPr>
              <a:t>80</a:t>
            </a:r>
            <a:endParaRPr lang="en-US" sz="1800">
              <a:solidFill>
                <a:srgbClr val="268BD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>
                <a:solidFill>
                  <a:srgbClr val="268BD2"/>
                </a:solidFill>
                <a:latin typeface="Consolas" panose="020B0609020204030204" pitchFamily="49" charset="0"/>
              </a:rPr>
              <a:t>  type</a:t>
            </a:r>
            <a:r>
              <a:rPr lang="en-US" sz="1800">
                <a:solidFill>
                  <a:srgbClr val="BBBBBB"/>
                </a:solidFill>
                <a:latin typeface="Consolas" panose="020B0609020204030204" pitchFamily="49" charset="0"/>
              </a:rPr>
              <a:t>: </a:t>
            </a:r>
            <a:r>
              <a:rPr lang="en-US" sz="1800">
                <a:solidFill>
                  <a:srgbClr val="2AA198"/>
                </a:solidFill>
                <a:latin typeface="Consolas" panose="020B0609020204030204" pitchFamily="49" charset="0"/>
              </a:rPr>
              <a:t>LoadBalancer</a:t>
            </a:r>
            <a:endParaRPr lang="en-US" sz="18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---</a:t>
            </a:r>
          </a:p>
          <a:p>
            <a:pPr marL="0" indent="0">
              <a:buNone/>
            </a:pPr>
            <a:r>
              <a:rPr lang="en-US" sz="1800">
                <a:solidFill>
                  <a:srgbClr val="268BD2"/>
                </a:solidFill>
                <a:latin typeface="Consolas" panose="020B0609020204030204" pitchFamily="49" charset="0"/>
              </a:rPr>
              <a:t>kind</a:t>
            </a:r>
            <a:r>
              <a:rPr lang="en-US" sz="1800">
                <a:solidFill>
                  <a:srgbClr val="BBBBBB"/>
                </a:solidFill>
                <a:latin typeface="Consolas" panose="020B0609020204030204" pitchFamily="49" charset="0"/>
              </a:rPr>
              <a:t>: </a:t>
            </a:r>
            <a:r>
              <a:rPr lang="en-US" sz="1800">
                <a:solidFill>
                  <a:srgbClr val="2AA198"/>
                </a:solidFill>
                <a:latin typeface="Consolas" panose="020B0609020204030204" pitchFamily="49" charset="0"/>
              </a:rPr>
              <a:t>Deployment</a:t>
            </a:r>
            <a:endParaRPr lang="en-US" sz="18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>
                <a:solidFill>
                  <a:srgbClr val="268BD2"/>
                </a:solidFill>
                <a:latin typeface="Consolas" panose="020B0609020204030204" pitchFamily="49" charset="0"/>
              </a:rPr>
              <a:t>spec</a:t>
            </a:r>
            <a:r>
              <a:rPr lang="en-US" sz="18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>
                <a:solidFill>
                  <a:srgbClr val="268BD2"/>
                </a:solidFill>
                <a:latin typeface="Consolas" panose="020B0609020204030204" pitchFamily="49" charset="0"/>
              </a:rPr>
              <a:t>  replicas</a:t>
            </a:r>
            <a:r>
              <a:rPr lang="en-US" sz="1800">
                <a:solidFill>
                  <a:srgbClr val="BBBBBB"/>
                </a:solidFill>
                <a:latin typeface="Consolas" panose="020B0609020204030204" pitchFamily="49" charset="0"/>
              </a:rPr>
              <a:t>: </a:t>
            </a:r>
            <a:r>
              <a:rPr lang="en-US" sz="18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endParaRPr lang="en-US" sz="18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>
                <a:solidFill>
                  <a:srgbClr val="268BD2"/>
                </a:solidFill>
                <a:latin typeface="Consolas" panose="020B0609020204030204" pitchFamily="49" charset="0"/>
              </a:rPr>
              <a:t>  template</a:t>
            </a:r>
            <a:r>
              <a:rPr lang="en-US" sz="18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  <a:r>
              <a:rPr lang="en-US" sz="1800">
                <a:solidFill>
                  <a:srgbClr val="268BD2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>
                <a:solidFill>
                  <a:srgbClr val="268BD2"/>
                </a:solidFill>
                <a:latin typeface="Consolas" panose="020B0609020204030204" pitchFamily="49" charset="0"/>
              </a:rPr>
              <a:t>    spec:</a:t>
            </a:r>
          </a:p>
          <a:p>
            <a:pPr marL="0" indent="0">
              <a:buNone/>
            </a:pPr>
            <a:r>
              <a:rPr lang="en-US" sz="1800">
                <a:solidFill>
                  <a:srgbClr val="268BD2"/>
                </a:solidFill>
                <a:latin typeface="Consolas" panose="020B0609020204030204" pitchFamily="49" charset="0"/>
              </a:rPr>
              <a:t>      containers</a:t>
            </a:r>
            <a:r>
              <a:rPr lang="en-US" sz="18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GB" sz="1800">
                <a:solidFill>
                  <a:srgbClr val="BBBBBB"/>
                </a:solidFill>
                <a:latin typeface="Consolas" panose="020B0609020204030204" pitchFamily="49" charset="0"/>
              </a:rPr>
              <a:t>        - </a:t>
            </a:r>
            <a:r>
              <a:rPr lang="en-GB" sz="1800">
                <a:solidFill>
                  <a:srgbClr val="268BD2"/>
                </a:solidFill>
                <a:latin typeface="Consolas" panose="020B0609020204030204" pitchFamily="49" charset="0"/>
              </a:rPr>
              <a:t>image</a:t>
            </a:r>
            <a:r>
              <a:rPr lang="en-GB" sz="18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GB" sz="1800">
                <a:solidFill>
                  <a:srgbClr val="2AA198"/>
                </a:solidFill>
                <a:latin typeface="Consolas" panose="020B0609020204030204" pitchFamily="49" charset="0"/>
              </a:rPr>
              <a:t>dak4dotnet/signup-web-core:linux</a:t>
            </a:r>
            <a:endParaRPr lang="en-US" sz="1800">
              <a:solidFill>
                <a:srgbClr val="268BD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545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490757" y="580374"/>
            <a:ext cx="8309293" cy="4303074"/>
          </a:xfrm>
          <a:prstGeom prst="roundRect">
            <a:avLst>
              <a:gd name="adj" fmla="val 2733"/>
            </a:avLst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685783"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23F8AAF-E668-4DC7-B513-90A15821B5C7}"/>
              </a:ext>
            </a:extLst>
          </p:cNvPr>
          <p:cNvSpPr/>
          <p:nvPr/>
        </p:nvSpPr>
        <p:spPr>
          <a:xfrm>
            <a:off x="6138996" y="1746629"/>
            <a:ext cx="1922471" cy="1953988"/>
          </a:xfrm>
          <a:prstGeom prst="roundRect">
            <a:avLst>
              <a:gd name="adj" fmla="val 4231"/>
            </a:avLst>
          </a:prstGeom>
          <a:solidFill>
            <a:schemeClr val="tx2">
              <a:lumMod val="10000"/>
              <a:lumOff val="90000"/>
              <a:alpha val="47059"/>
            </a:schemeClr>
          </a:solidFill>
          <a:ln w="63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522513">
              <a:defRPr/>
            </a:pPr>
            <a:r>
              <a:rPr lang="en-GB" sz="1600">
                <a:solidFill>
                  <a:srgbClr val="08D7BE">
                    <a:lumMod val="75000"/>
                  </a:srgbClr>
                </a:solidFill>
                <a:latin typeface="Consolas" panose="020B0609020204030204" pitchFamily="49" charset="0"/>
              </a:rPr>
              <a:t>ReplicaSet</a:t>
            </a:r>
            <a:endParaRPr lang="en-US" sz="1600">
              <a:solidFill>
                <a:srgbClr val="08D7BE">
                  <a:lumMod val="75000"/>
                </a:srgbClr>
              </a:solidFill>
              <a:latin typeface="Consolas" panose="020B0609020204030204" pitchFamily="49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1DF2839-241A-47E8-884C-5EF7B36D4A5C}"/>
              </a:ext>
            </a:extLst>
          </p:cNvPr>
          <p:cNvSpPr/>
          <p:nvPr/>
        </p:nvSpPr>
        <p:spPr>
          <a:xfrm>
            <a:off x="6322083" y="2199511"/>
            <a:ext cx="1591570" cy="1333326"/>
          </a:xfrm>
          <a:prstGeom prst="roundRect">
            <a:avLst>
              <a:gd name="adj" fmla="val 8726"/>
            </a:avLst>
          </a:prstGeom>
          <a:solidFill>
            <a:schemeClr val="tx2">
              <a:lumMod val="10000"/>
              <a:lumOff val="90000"/>
              <a:alpha val="47059"/>
            </a:schemeClr>
          </a:solidFill>
          <a:ln w="63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522513">
              <a:defRPr/>
            </a:pPr>
            <a:r>
              <a:rPr lang="en-GB" sz="1600">
                <a:solidFill>
                  <a:srgbClr val="08D7BE">
                    <a:lumMod val="75000"/>
                  </a:srgbClr>
                </a:solidFill>
                <a:latin typeface="Consolas" panose="020B0609020204030204" pitchFamily="49" charset="0"/>
              </a:rPr>
              <a:t>Pod</a:t>
            </a:r>
            <a:endParaRPr lang="en-US" sz="1600">
              <a:solidFill>
                <a:srgbClr val="08D7BE">
                  <a:lumMod val="75000"/>
                </a:srgbClr>
              </a:solidFill>
              <a:latin typeface="Consolas" panose="020B0609020204030204" pitchFamily="49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58A36D3F-73FA-4AD1-871E-FFF75A5969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494" y="2600004"/>
            <a:ext cx="882538" cy="720244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D484E55-3381-4486-B800-23D4066F76D3}"/>
              </a:ext>
            </a:extLst>
          </p:cNvPr>
          <p:cNvSpPr/>
          <p:nvPr/>
        </p:nvSpPr>
        <p:spPr>
          <a:xfrm>
            <a:off x="1489297" y="1746629"/>
            <a:ext cx="3361938" cy="1953988"/>
          </a:xfrm>
          <a:prstGeom prst="roundRect">
            <a:avLst>
              <a:gd name="adj" fmla="val 4231"/>
            </a:avLst>
          </a:prstGeom>
          <a:solidFill>
            <a:schemeClr val="tx2">
              <a:lumMod val="10000"/>
              <a:lumOff val="90000"/>
              <a:alpha val="47059"/>
            </a:schemeClr>
          </a:solidFill>
          <a:ln w="63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522513">
              <a:defRPr/>
            </a:pPr>
            <a:r>
              <a:rPr lang="en-GB" sz="1600">
                <a:solidFill>
                  <a:srgbClr val="1C2B30">
                    <a:lumMod val="75000"/>
                    <a:lumOff val="25000"/>
                  </a:srgbClr>
                </a:solidFill>
                <a:latin typeface="Consolas" panose="020B0609020204030204" pitchFamily="49" charset="0"/>
              </a:rPr>
              <a:t>ReplicaSet</a:t>
            </a:r>
            <a:endParaRPr lang="en-US" sz="1600">
              <a:solidFill>
                <a:srgbClr val="1C2B30">
                  <a:lumMod val="75000"/>
                  <a:lumOff val="25000"/>
                </a:srgb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D2913BE-9D0D-4DDD-9759-951F0CE7C53C}"/>
              </a:ext>
            </a:extLst>
          </p:cNvPr>
          <p:cNvSpPr/>
          <p:nvPr/>
        </p:nvSpPr>
        <p:spPr>
          <a:xfrm>
            <a:off x="1602321" y="2199511"/>
            <a:ext cx="1451837" cy="1333326"/>
          </a:xfrm>
          <a:prstGeom prst="roundRect">
            <a:avLst>
              <a:gd name="adj" fmla="val 8726"/>
            </a:avLst>
          </a:prstGeom>
          <a:solidFill>
            <a:schemeClr val="tx2">
              <a:lumMod val="10000"/>
              <a:lumOff val="90000"/>
            </a:schemeClr>
          </a:solidFill>
          <a:ln w="63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522513">
              <a:defRPr/>
            </a:pPr>
            <a:r>
              <a:rPr lang="en-GB" sz="1600">
                <a:solidFill>
                  <a:srgbClr val="1C2B30">
                    <a:lumMod val="75000"/>
                    <a:lumOff val="25000"/>
                  </a:srgbClr>
                </a:solidFill>
                <a:latin typeface="Consolas" panose="020B0609020204030204" pitchFamily="49" charset="0"/>
              </a:rPr>
              <a:t>Pod</a:t>
            </a:r>
            <a:endParaRPr lang="en-US" sz="1600">
              <a:solidFill>
                <a:srgbClr val="1C2B30">
                  <a:lumMod val="75000"/>
                  <a:lumOff val="25000"/>
                </a:srgbClr>
              </a:solidFill>
              <a:latin typeface="Consolas" panose="020B0609020204030204" pitchFamily="49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FF953CB9-AF91-4FEB-AB39-5209771B5F1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970" y="2664723"/>
            <a:ext cx="882538" cy="720243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AF18B66-7526-4E61-A684-7229F952104A}"/>
              </a:ext>
            </a:extLst>
          </p:cNvPr>
          <p:cNvSpPr/>
          <p:nvPr/>
        </p:nvSpPr>
        <p:spPr>
          <a:xfrm>
            <a:off x="3277323" y="2199511"/>
            <a:ext cx="1451837" cy="1333326"/>
          </a:xfrm>
          <a:prstGeom prst="roundRect">
            <a:avLst>
              <a:gd name="adj" fmla="val 8726"/>
            </a:avLst>
          </a:prstGeom>
          <a:solidFill>
            <a:schemeClr val="tx2">
              <a:lumMod val="10000"/>
              <a:lumOff val="90000"/>
            </a:schemeClr>
          </a:solidFill>
          <a:ln w="63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522513">
              <a:defRPr/>
            </a:pPr>
            <a:r>
              <a:rPr lang="en-GB" sz="1600">
                <a:solidFill>
                  <a:srgbClr val="1C2B30">
                    <a:lumMod val="75000"/>
                    <a:lumOff val="25000"/>
                  </a:srgbClr>
                </a:solidFill>
                <a:latin typeface="Consolas" panose="020B0609020204030204" pitchFamily="49" charset="0"/>
              </a:rPr>
              <a:t>Pod</a:t>
            </a:r>
            <a:endParaRPr lang="en-US" sz="1600">
              <a:solidFill>
                <a:srgbClr val="1C2B30">
                  <a:lumMod val="75000"/>
                  <a:lumOff val="25000"/>
                </a:srgbClr>
              </a:solidFill>
              <a:latin typeface="Consolas" panose="020B0609020204030204" pitchFamily="49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1121F0B-F8B2-41C4-9D2F-CF2B7B63A18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972" y="2664723"/>
            <a:ext cx="882538" cy="720243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3D54620-7F0B-4006-A883-46B9045787D3}"/>
              </a:ext>
            </a:extLst>
          </p:cNvPr>
          <p:cNvSpPr/>
          <p:nvPr/>
        </p:nvSpPr>
        <p:spPr>
          <a:xfrm rot="16200000">
            <a:off x="177088" y="2545231"/>
            <a:ext cx="1953988" cy="356787"/>
          </a:xfrm>
          <a:prstGeom prst="roundRect">
            <a:avLst>
              <a:gd name="adj" fmla="val 26079"/>
            </a:avLst>
          </a:prstGeom>
          <a:solidFill>
            <a:schemeClr val="tx2">
              <a:lumMod val="10000"/>
              <a:lumOff val="90000"/>
              <a:alpha val="47059"/>
            </a:schemeClr>
          </a:solidFill>
          <a:ln w="63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2513">
              <a:defRPr/>
            </a:pPr>
            <a:r>
              <a:rPr lang="en-GB" sz="1600">
                <a:solidFill>
                  <a:srgbClr val="1C2B30">
                    <a:lumMod val="75000"/>
                    <a:lumOff val="25000"/>
                  </a:srgbClr>
                </a:solidFill>
                <a:latin typeface="Consolas" panose="020B0609020204030204" pitchFamily="49" charset="0"/>
              </a:rPr>
              <a:t>Deployment</a:t>
            </a:r>
            <a:endParaRPr lang="en-US" sz="1600">
              <a:solidFill>
                <a:srgbClr val="1C2B30">
                  <a:lumMod val="75000"/>
                  <a:lumOff val="25000"/>
                </a:srgbClr>
              </a:solidFill>
              <a:latin typeface="Consolas" panose="020B0609020204030204" pitchFamily="49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0AE076D-0524-41AA-A867-28BB70A3CBB5}"/>
              </a:ext>
            </a:extLst>
          </p:cNvPr>
          <p:cNvSpPr/>
          <p:nvPr/>
        </p:nvSpPr>
        <p:spPr>
          <a:xfrm rot="16200000">
            <a:off x="4806542" y="2545230"/>
            <a:ext cx="1953988" cy="356787"/>
          </a:xfrm>
          <a:prstGeom prst="roundRect">
            <a:avLst>
              <a:gd name="adj" fmla="val 26079"/>
            </a:avLst>
          </a:prstGeom>
          <a:solidFill>
            <a:schemeClr val="tx2">
              <a:lumMod val="10000"/>
              <a:lumOff val="90000"/>
              <a:alpha val="47059"/>
            </a:schemeClr>
          </a:solidFill>
          <a:ln w="63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2513">
              <a:defRPr/>
            </a:pPr>
            <a:r>
              <a:rPr lang="en-GB" sz="1600">
                <a:solidFill>
                  <a:srgbClr val="08D7BE">
                    <a:lumMod val="75000"/>
                  </a:srgbClr>
                </a:solidFill>
                <a:latin typeface="Consolas" panose="020B0609020204030204" pitchFamily="49" charset="0"/>
              </a:rPr>
              <a:t>Deployment</a:t>
            </a:r>
            <a:endParaRPr lang="en-US" sz="1600">
              <a:solidFill>
                <a:srgbClr val="08D7BE">
                  <a:lumMod val="75000"/>
                </a:srgbClr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C3F370-BA53-432D-92FA-108767575997}"/>
              </a:ext>
            </a:extLst>
          </p:cNvPr>
          <p:cNvCxnSpPr>
            <a:stCxn id="30" idx="2"/>
            <a:endCxn id="28" idx="1"/>
          </p:cNvCxnSpPr>
          <p:nvPr/>
        </p:nvCxnSpPr>
        <p:spPr>
          <a:xfrm flipV="1">
            <a:off x="1332476" y="2723623"/>
            <a:ext cx="156821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3BC16E5-FC21-46B1-8BAA-95CEA0363839}"/>
              </a:ext>
            </a:extLst>
          </p:cNvPr>
          <p:cNvCxnSpPr>
            <a:cxnSpLocks/>
            <a:stCxn id="32" idx="2"/>
            <a:endCxn id="29" idx="1"/>
          </p:cNvCxnSpPr>
          <p:nvPr/>
        </p:nvCxnSpPr>
        <p:spPr>
          <a:xfrm flipV="1">
            <a:off x="5961930" y="2723623"/>
            <a:ext cx="17706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8720BB3-6CE1-49D4-A7EE-2B503ACFA02C}"/>
              </a:ext>
            </a:extLst>
          </p:cNvPr>
          <p:cNvSpPr/>
          <p:nvPr/>
        </p:nvSpPr>
        <p:spPr>
          <a:xfrm>
            <a:off x="3360273" y="4059007"/>
            <a:ext cx="1211727" cy="356787"/>
          </a:xfrm>
          <a:prstGeom prst="roundRect">
            <a:avLst>
              <a:gd name="adj" fmla="val 26079"/>
            </a:avLst>
          </a:prstGeom>
          <a:solidFill>
            <a:schemeClr val="tx2">
              <a:lumMod val="10000"/>
              <a:lumOff val="90000"/>
              <a:alpha val="47059"/>
            </a:schemeClr>
          </a:solidFill>
          <a:ln w="63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522513">
              <a:defRPr/>
            </a:pPr>
            <a:r>
              <a:rPr lang="en-GB" sz="1600">
                <a:solidFill>
                  <a:srgbClr val="1C2B30">
                    <a:lumMod val="75000"/>
                    <a:lumOff val="25000"/>
                  </a:srgbClr>
                </a:solidFill>
                <a:latin typeface="Consolas" panose="020B0609020204030204" pitchFamily="49" charset="0"/>
              </a:rPr>
              <a:t>Secret</a:t>
            </a:r>
            <a:endParaRPr lang="en-US" sz="1600">
              <a:solidFill>
                <a:srgbClr val="1C2B30">
                  <a:lumMod val="75000"/>
                  <a:lumOff val="25000"/>
                </a:srgbClr>
              </a:solidFill>
              <a:latin typeface="Consolas" panose="020B0609020204030204" pitchFamily="49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A7EB025-56CF-4907-B96E-0F768F02BA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411" y="4134235"/>
            <a:ext cx="207670" cy="207670"/>
          </a:xfrm>
          <a:prstGeom prst="rect">
            <a:avLst/>
          </a:prstGeom>
          <a:noFill/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8037589-22B7-4819-A0FF-0BD6F84B2401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583449" y="3532837"/>
            <a:ext cx="1382688" cy="526170"/>
          </a:xfrm>
          <a:prstGeom prst="line">
            <a:avLst/>
          </a:prstGeom>
          <a:ln>
            <a:solidFill>
              <a:srgbClr val="0018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18AD7D9-4C6F-4FB7-8E6C-D14B9E8B0876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3966137" y="3532837"/>
            <a:ext cx="366987" cy="526170"/>
          </a:xfrm>
          <a:prstGeom prst="line">
            <a:avLst/>
          </a:prstGeom>
          <a:ln>
            <a:solidFill>
              <a:srgbClr val="0018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2C1FA7C-F24E-4C8F-B0F9-9463938386DB}"/>
              </a:ext>
            </a:extLst>
          </p:cNvPr>
          <p:cNvCxnSpPr>
            <a:cxnSpLocks/>
            <a:stCxn id="44" idx="0"/>
            <a:endCxn id="26" idx="2"/>
          </p:cNvCxnSpPr>
          <p:nvPr/>
        </p:nvCxnSpPr>
        <p:spPr>
          <a:xfrm flipV="1">
            <a:off x="6558560" y="3532837"/>
            <a:ext cx="559308" cy="526170"/>
          </a:xfrm>
          <a:prstGeom prst="line">
            <a:avLst/>
          </a:prstGeom>
          <a:ln>
            <a:solidFill>
              <a:srgbClr val="0018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12BA449-C4AD-4C88-A625-FD3221C63EA1}"/>
              </a:ext>
            </a:extLst>
          </p:cNvPr>
          <p:cNvSpPr/>
          <p:nvPr/>
        </p:nvSpPr>
        <p:spPr>
          <a:xfrm>
            <a:off x="1489297" y="1152748"/>
            <a:ext cx="3361938" cy="319950"/>
          </a:xfrm>
          <a:prstGeom prst="roundRect">
            <a:avLst>
              <a:gd name="adj" fmla="val 21274"/>
            </a:avLst>
          </a:prstGeom>
          <a:solidFill>
            <a:schemeClr val="tx2">
              <a:lumMod val="10000"/>
              <a:lumOff val="90000"/>
              <a:alpha val="47059"/>
            </a:schemeClr>
          </a:solidFill>
          <a:ln w="63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2513">
              <a:defRPr/>
            </a:pPr>
            <a:r>
              <a:rPr lang="en-GB" sz="1600">
                <a:solidFill>
                  <a:srgbClr val="1C2B30">
                    <a:lumMod val="75000"/>
                    <a:lumOff val="25000"/>
                  </a:srgbClr>
                </a:solidFill>
                <a:latin typeface="Consolas" panose="020B0609020204030204" pitchFamily="49" charset="0"/>
              </a:rPr>
              <a:t>Service</a:t>
            </a:r>
            <a:endParaRPr lang="en-US" sz="1600">
              <a:solidFill>
                <a:srgbClr val="1C2B30">
                  <a:lumMod val="75000"/>
                  <a:lumOff val="25000"/>
                </a:srgbClr>
              </a:solidFill>
              <a:latin typeface="Consolas" panose="020B0609020204030204" pitchFamily="49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C7300D5-F0F6-4151-9C9A-ABF57F2F323C}"/>
              </a:ext>
            </a:extLst>
          </p:cNvPr>
          <p:cNvSpPr/>
          <p:nvPr/>
        </p:nvSpPr>
        <p:spPr>
          <a:xfrm>
            <a:off x="6138996" y="1162432"/>
            <a:ext cx="1922471" cy="319950"/>
          </a:xfrm>
          <a:prstGeom prst="roundRect">
            <a:avLst>
              <a:gd name="adj" fmla="val 21274"/>
            </a:avLst>
          </a:prstGeom>
          <a:solidFill>
            <a:schemeClr val="tx2">
              <a:lumMod val="10000"/>
              <a:lumOff val="90000"/>
              <a:alpha val="47059"/>
            </a:schemeClr>
          </a:solidFill>
          <a:ln w="63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2513">
              <a:defRPr/>
            </a:pPr>
            <a:r>
              <a:rPr lang="en-GB" sz="1600">
                <a:solidFill>
                  <a:srgbClr val="08D7BE">
                    <a:lumMod val="75000"/>
                  </a:srgbClr>
                </a:solidFill>
                <a:latin typeface="Consolas" panose="020B0609020204030204" pitchFamily="49" charset="0"/>
              </a:rPr>
              <a:t>Service</a:t>
            </a:r>
            <a:endParaRPr lang="en-US" sz="1600">
              <a:solidFill>
                <a:srgbClr val="08D7BE">
                  <a:lumMod val="75000"/>
                </a:srgbClr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83CE3A4-3579-4B3D-B256-768207F7D585}"/>
              </a:ext>
            </a:extLst>
          </p:cNvPr>
          <p:cNvCxnSpPr>
            <a:cxnSpLocks/>
          </p:cNvCxnSpPr>
          <p:nvPr/>
        </p:nvCxnSpPr>
        <p:spPr>
          <a:xfrm>
            <a:off x="6463518" y="1482382"/>
            <a:ext cx="0" cy="717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A9093B6-20CD-4BE6-A191-2DFF6E70DC2B}"/>
              </a:ext>
            </a:extLst>
          </p:cNvPr>
          <p:cNvCxnSpPr>
            <a:cxnSpLocks/>
          </p:cNvCxnSpPr>
          <p:nvPr/>
        </p:nvCxnSpPr>
        <p:spPr>
          <a:xfrm>
            <a:off x="4137173" y="1473994"/>
            <a:ext cx="0" cy="725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C7A9171-5833-4202-8B3F-3DE9AE178450}"/>
              </a:ext>
            </a:extLst>
          </p:cNvPr>
          <p:cNvCxnSpPr>
            <a:cxnSpLocks/>
          </p:cNvCxnSpPr>
          <p:nvPr/>
        </p:nvCxnSpPr>
        <p:spPr>
          <a:xfrm>
            <a:off x="2133586" y="1469800"/>
            <a:ext cx="0" cy="729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2856356-D273-4E82-88EB-A664FDF5287D}"/>
              </a:ext>
            </a:extLst>
          </p:cNvPr>
          <p:cNvCxnSpPr>
            <a:cxnSpLocks/>
          </p:cNvCxnSpPr>
          <p:nvPr/>
        </p:nvCxnSpPr>
        <p:spPr>
          <a:xfrm flipV="1">
            <a:off x="3148459" y="267255"/>
            <a:ext cx="1" cy="891399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4BCFB189-CC61-4C20-BC72-0F4D7AC65798}"/>
              </a:ext>
            </a:extLst>
          </p:cNvPr>
          <p:cNvSpPr/>
          <p:nvPr/>
        </p:nvSpPr>
        <p:spPr>
          <a:xfrm>
            <a:off x="251670" y="155197"/>
            <a:ext cx="696282" cy="952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2513">
              <a:defRPr/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3" name="Picture 2" descr="Image result for kubernetes logo">
            <a:extLst>
              <a:ext uri="{FF2B5EF4-FFF2-40B4-BE49-F238E27FC236}">
                <a16:creationId xmlns:a16="http://schemas.microsoft.com/office/drawing/2014/main" id="{9FFAEFA1-5847-4FBB-82F0-924DE9368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09" y="239080"/>
            <a:ext cx="801515" cy="78018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4866E3-1BF4-430E-A686-D352B51BAC87}"/>
              </a:ext>
            </a:extLst>
          </p:cNvPr>
          <p:cNvSpPr txBox="1"/>
          <p:nvPr/>
        </p:nvSpPr>
        <p:spPr>
          <a:xfrm>
            <a:off x="3207242" y="7068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GB" sz="1800">
                <a:solidFill>
                  <a:srgbClr val="006A9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:8080</a:t>
            </a:r>
            <a:endParaRPr lang="en-US" sz="1800" dirty="0">
              <a:solidFill>
                <a:srgbClr val="006A90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8F1C0FD-0D6A-4CC8-9C39-C89A92521596}"/>
              </a:ext>
            </a:extLst>
          </p:cNvPr>
          <p:cNvSpPr/>
          <p:nvPr/>
        </p:nvSpPr>
        <p:spPr>
          <a:xfrm>
            <a:off x="5952696" y="4059007"/>
            <a:ext cx="1211727" cy="356787"/>
          </a:xfrm>
          <a:prstGeom prst="roundRect">
            <a:avLst>
              <a:gd name="adj" fmla="val 26079"/>
            </a:avLst>
          </a:prstGeom>
          <a:solidFill>
            <a:schemeClr val="tx2">
              <a:lumMod val="10000"/>
              <a:lumOff val="90000"/>
              <a:alpha val="47059"/>
            </a:schemeClr>
          </a:solidFill>
          <a:ln w="63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522513">
              <a:defRPr/>
            </a:pPr>
            <a:r>
              <a:rPr lang="en-GB" sz="1600">
                <a:solidFill>
                  <a:srgbClr val="1C2B30">
                    <a:lumMod val="75000"/>
                    <a:lumOff val="25000"/>
                  </a:srgbClr>
                </a:solidFill>
                <a:latin typeface="Consolas" panose="020B0609020204030204" pitchFamily="49" charset="0"/>
              </a:rPr>
              <a:t>Secret</a:t>
            </a:r>
            <a:endParaRPr lang="en-US" sz="1600">
              <a:solidFill>
                <a:srgbClr val="1C2B30">
                  <a:lumMod val="75000"/>
                  <a:lumOff val="25000"/>
                </a:srgbClr>
              </a:solidFill>
              <a:latin typeface="Consolas" panose="020B0609020204030204" pitchFamily="49" charset="0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82AD062-75D5-4EE6-A621-B79120D016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834" y="4134235"/>
            <a:ext cx="207670" cy="207670"/>
          </a:xfrm>
          <a:prstGeom prst="rect">
            <a:avLst/>
          </a:prstGeom>
          <a:noFill/>
        </p:spPr>
      </p:pic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172DA186-5C7A-442E-8E14-9D0A00CF726B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4729160" y="1385888"/>
            <a:ext cx="742953" cy="148028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55889CB-3AFC-4EBC-A781-582164D1F780}"/>
              </a:ext>
            </a:extLst>
          </p:cNvPr>
          <p:cNvCxnSpPr>
            <a:cxnSpLocks/>
            <a:stCxn id="46" idx="1"/>
          </p:cNvCxnSpPr>
          <p:nvPr/>
        </p:nvCxnSpPr>
        <p:spPr>
          <a:xfrm flipH="1">
            <a:off x="5472112" y="1322407"/>
            <a:ext cx="666884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DF9130E-6DCA-49B4-91F1-D16F63D7554F}"/>
              </a:ext>
            </a:extLst>
          </p:cNvPr>
          <p:cNvSpPr txBox="1"/>
          <p:nvPr/>
        </p:nvSpPr>
        <p:spPr>
          <a:xfrm>
            <a:off x="5469210" y="1027348"/>
            <a:ext cx="6575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GB" sz="1350">
                <a:solidFill>
                  <a:srgbClr val="08D7BE">
                    <a:lumMod val="75000"/>
                  </a:srgb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:1433</a:t>
            </a:r>
            <a:endParaRPr lang="en-US" sz="1350" dirty="0">
              <a:solidFill>
                <a:srgbClr val="08D7BE">
                  <a:lumMod val="75000"/>
                </a:srgb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519E9D4-04F4-4463-ABBD-183F8A30A0CC}"/>
              </a:ext>
            </a:extLst>
          </p:cNvPr>
          <p:cNvSpPr/>
          <p:nvPr/>
        </p:nvSpPr>
        <p:spPr>
          <a:xfrm>
            <a:off x="1392375" y="4056951"/>
            <a:ext cx="1571862" cy="358843"/>
          </a:xfrm>
          <a:prstGeom prst="roundRect">
            <a:avLst>
              <a:gd name="adj" fmla="val 26079"/>
            </a:avLst>
          </a:prstGeom>
          <a:solidFill>
            <a:schemeClr val="tx2">
              <a:lumMod val="10000"/>
              <a:lumOff val="90000"/>
              <a:alpha val="47059"/>
            </a:schemeClr>
          </a:solidFill>
          <a:ln w="63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60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ConfigMap</a:t>
            </a:r>
            <a:endParaRPr lang="en-US" sz="1600">
              <a:solidFill>
                <a:schemeClr val="tx2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0BF640D-2BDA-4351-B369-7F6EE202BB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685" y="4138024"/>
            <a:ext cx="215557" cy="215557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C3CA00-5FBE-43D8-8504-EE603FDB205C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2178306" y="3532839"/>
            <a:ext cx="9107" cy="524112"/>
          </a:xfrm>
          <a:prstGeom prst="line">
            <a:avLst/>
          </a:prstGeom>
          <a:ln>
            <a:solidFill>
              <a:srgbClr val="00188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6C6DFB7-918F-4FD2-85CF-7FAE329C7DD9}"/>
              </a:ext>
            </a:extLst>
          </p:cNvPr>
          <p:cNvCxnSpPr>
            <a:cxnSpLocks/>
            <a:endCxn id="37" idx="0"/>
          </p:cNvCxnSpPr>
          <p:nvPr/>
        </p:nvCxnSpPr>
        <p:spPr>
          <a:xfrm flipH="1">
            <a:off x="2178306" y="3532837"/>
            <a:ext cx="1556494" cy="524114"/>
          </a:xfrm>
          <a:prstGeom prst="line">
            <a:avLst/>
          </a:prstGeom>
          <a:ln>
            <a:solidFill>
              <a:srgbClr val="00188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628FA45C-5E09-445A-B38D-034C6A331C06}"/>
              </a:ext>
            </a:extLst>
          </p:cNvPr>
          <p:cNvSpPr/>
          <p:nvPr/>
        </p:nvSpPr>
        <p:spPr>
          <a:xfrm>
            <a:off x="7357162" y="4059007"/>
            <a:ext cx="1248808" cy="356787"/>
          </a:xfrm>
          <a:prstGeom prst="roundRect">
            <a:avLst>
              <a:gd name="adj" fmla="val 26079"/>
            </a:avLst>
          </a:prstGeom>
          <a:solidFill>
            <a:schemeClr val="tx2">
              <a:lumMod val="10000"/>
              <a:lumOff val="90000"/>
              <a:alpha val="47059"/>
            </a:schemeClr>
          </a:solidFill>
          <a:ln w="63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60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Volume</a:t>
            </a:r>
            <a:endParaRPr lang="en-US" sz="1600">
              <a:solidFill>
                <a:schemeClr val="tx2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22BBF4F7-CBCB-4AA6-AED0-4C37BF574C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329" y="4132058"/>
            <a:ext cx="229165" cy="229165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E6947A9-02BB-404E-9A4E-CFDEB3B4EB4A}"/>
              </a:ext>
            </a:extLst>
          </p:cNvPr>
          <p:cNvCxnSpPr>
            <a:cxnSpLocks/>
            <a:stCxn id="55" idx="0"/>
          </p:cNvCxnSpPr>
          <p:nvPr/>
        </p:nvCxnSpPr>
        <p:spPr>
          <a:xfrm flipH="1" flipV="1">
            <a:off x="7294934" y="3532837"/>
            <a:ext cx="686632" cy="526170"/>
          </a:xfrm>
          <a:prstGeom prst="line">
            <a:avLst/>
          </a:prstGeom>
          <a:ln>
            <a:solidFill>
              <a:srgbClr val="00188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88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6" grpId="0" animBg="1"/>
      <p:bldP spid="32" grpId="0" animBg="1"/>
      <p:bldP spid="21" grpId="0" animBg="1"/>
      <p:bldP spid="46" grpId="0" animBg="1"/>
      <p:bldP spid="44" grpId="0" animBg="1"/>
      <p:bldP spid="39" grpId="0"/>
      <p:bldP spid="37" grpId="0" animBg="1"/>
      <p:bldP spid="55" grpId="0" animBg="1"/>
    </p:bldLst>
  </p:timing>
</p:sld>
</file>

<file path=ppt/theme/theme1.xml><?xml version="1.0" encoding="utf-8"?>
<a:theme xmlns:a="http://schemas.openxmlformats.org/drawingml/2006/main" name="4_Office Theme">
  <a:themeElements>
    <a:clrScheme name="Custom 51">
      <a:dk1>
        <a:srgbClr val="008EC0"/>
      </a:dk1>
      <a:lt1>
        <a:srgbClr val="FFFFFF"/>
      </a:lt1>
      <a:dk2>
        <a:srgbClr val="1C2B30"/>
      </a:dk2>
      <a:lt2>
        <a:srgbClr val="F2F2F2"/>
      </a:lt2>
      <a:accent1>
        <a:srgbClr val="008EC0"/>
      </a:accent1>
      <a:accent2>
        <a:srgbClr val="005D7E"/>
      </a:accent2>
      <a:accent3>
        <a:srgbClr val="01A08D"/>
      </a:accent3>
      <a:accent4>
        <a:srgbClr val="08D7BE"/>
      </a:accent4>
      <a:accent5>
        <a:srgbClr val="2FB5E5"/>
      </a:accent5>
      <a:accent6>
        <a:srgbClr val="75A0AF"/>
      </a:accent6>
      <a:hlink>
        <a:srgbClr val="2FB5E5"/>
      </a:hlink>
      <a:folHlink>
        <a:srgbClr val="2FB5E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</TotalTime>
  <Words>125</Words>
  <Application>Microsoft Office PowerPoint</Application>
  <PresentationFormat>On-screen Show (16:9)</PresentationFormat>
  <Paragraphs>53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Consolas</vt:lpstr>
      <vt:lpstr>4_Office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Elton Stoneman</dc:creator>
  <cp:lastModifiedBy>elton</cp:lastModifiedBy>
  <cp:revision>41</cp:revision>
  <dcterms:created xsi:type="dcterms:W3CDTF">2018-08-23T10:20:41Z</dcterms:created>
  <dcterms:modified xsi:type="dcterms:W3CDTF">2020-05-26T19:35:22Z</dcterms:modified>
</cp:coreProperties>
</file>